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1" r:id="rId3"/>
    <p:sldId id="264" r:id="rId4"/>
    <p:sldId id="258" r:id="rId5"/>
    <p:sldId id="260" r:id="rId6"/>
    <p:sldId id="265" r:id="rId7"/>
    <p:sldId id="267" r:id="rId8"/>
    <p:sldId id="262" r:id="rId9"/>
    <p:sldId id="263" r:id="rId10"/>
    <p:sldId id="295" r:id="rId11"/>
    <p:sldId id="266" r:id="rId12"/>
    <p:sldId id="296" r:id="rId13"/>
    <p:sldId id="297" r:id="rId14"/>
    <p:sldId id="298" r:id="rId15"/>
    <p:sldId id="268" r:id="rId16"/>
    <p:sldId id="299" r:id="rId17"/>
    <p:sldId id="300" r:id="rId18"/>
    <p:sldId id="301" r:id="rId19"/>
    <p:sldId id="302" r:id="rId20"/>
    <p:sldId id="303" r:id="rId21"/>
    <p:sldId id="317" r:id="rId22"/>
    <p:sldId id="304" r:id="rId23"/>
    <p:sldId id="306" r:id="rId24"/>
    <p:sldId id="307" r:id="rId25"/>
    <p:sldId id="308" r:id="rId26"/>
    <p:sldId id="309" r:id="rId27"/>
    <p:sldId id="310" r:id="rId28"/>
    <p:sldId id="311" r:id="rId29"/>
    <p:sldId id="313" r:id="rId30"/>
    <p:sldId id="312" r:id="rId31"/>
    <p:sldId id="315" r:id="rId32"/>
    <p:sldId id="316" r:id="rId33"/>
    <p:sldId id="285" r:id="rId34"/>
    <p:sldId id="289" r:id="rId35"/>
    <p:sldId id="314" r:id="rId36"/>
    <p:sldId id="294" r:id="rId37"/>
  </p:sldIdLst>
  <p:sldSz cx="9144000" cy="6858000" type="screen4x3"/>
  <p:notesSz cx="10020300" cy="6888163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62" autoAdjust="0"/>
  </p:normalViewPr>
  <p:slideViewPr>
    <p:cSldViewPr>
      <p:cViewPr varScale="1">
        <p:scale>
          <a:sx n="93" d="100"/>
          <a:sy n="93" d="100"/>
        </p:scale>
        <p:origin x="1166" y="8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247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Кількість учнів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2021/2022 рік</c:v>
                </c:pt>
                <c:pt idx="1">
                  <c:v>2022/2023 рік</c:v>
                </c:pt>
                <c:pt idx="2">
                  <c:v>2023/2024 рік</c:v>
                </c:pt>
                <c:pt idx="3">
                  <c:v>2024/2025 рік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103</c:v>
                </c:pt>
                <c:pt idx="1">
                  <c:v>104</c:v>
                </c:pt>
                <c:pt idx="2">
                  <c:v>102</c:v>
                </c:pt>
                <c:pt idx="3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FF-4805-A631-0149130F87E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Кількість вихованців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2021/2022 рік</c:v>
                </c:pt>
                <c:pt idx="1">
                  <c:v>2022/2023 рік</c:v>
                </c:pt>
                <c:pt idx="2">
                  <c:v>2023/2024 рік</c:v>
                </c:pt>
                <c:pt idx="3">
                  <c:v>2024/2025 рік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20</c:v>
                </c:pt>
                <c:pt idx="1">
                  <c:v>17</c:v>
                </c:pt>
                <c:pt idx="2">
                  <c:v>15</c:v>
                </c:pt>
                <c:pt idx="3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FF-4805-A631-0149130F87E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2021/2022 рік</c:v>
                </c:pt>
                <c:pt idx="1">
                  <c:v>2022/2023 рік</c:v>
                </c:pt>
                <c:pt idx="2">
                  <c:v>2023/2024 рік</c:v>
                </c:pt>
                <c:pt idx="3">
                  <c:v>2024/2025 рік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CFFF-4805-A631-0149130F87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25159296"/>
        <c:axId val="126352384"/>
        <c:axId val="0"/>
      </c:bar3DChart>
      <c:catAx>
        <c:axId val="1251592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26352384"/>
        <c:crosses val="autoZero"/>
        <c:auto val="1"/>
        <c:lblAlgn val="ctr"/>
        <c:lblOffset val="100"/>
        <c:noMultiLvlLbl val="0"/>
      </c:catAx>
      <c:valAx>
        <c:axId val="1263523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51592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uk-UA" dirty="0"/>
              <a:t>Категорії вчителів</a:t>
            </a:r>
          </a:p>
        </c:rich>
      </c:tx>
      <c:overlay val="0"/>
    </c:title>
    <c:autoTitleDeleted val="0"/>
    <c:view3D>
      <c:rotX val="75"/>
      <c:rotY val="60"/>
      <c:rAngAx val="0"/>
      <c:perspective val="18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2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Вища категорія</c:v>
                </c:pt>
                <c:pt idx="1">
                  <c:v>І категорія</c:v>
                </c:pt>
                <c:pt idx="2">
                  <c:v>ІІ категорія</c:v>
                </c:pt>
                <c:pt idx="3">
                  <c:v>Спеціаліст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41</c:v>
                </c:pt>
                <c:pt idx="1">
                  <c:v>29</c:v>
                </c:pt>
                <c:pt idx="2">
                  <c:v>24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59-4687-9380-572DFBDAC6A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Високий рівень (10-12 балів)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5 клас</c:v>
                </c:pt>
                <c:pt idx="1">
                  <c:v>6 клас</c:v>
                </c:pt>
                <c:pt idx="2">
                  <c:v>7 клас</c:v>
                </c:pt>
                <c:pt idx="3">
                  <c:v>8 клас</c:v>
                </c:pt>
                <c:pt idx="4">
                  <c:v>9 клас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36</c:v>
                </c:pt>
                <c:pt idx="1">
                  <c:v>25</c:v>
                </c:pt>
                <c:pt idx="2">
                  <c:v>28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9C-4AEB-80FF-B94F1204692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Достатній рівень (9-7 балів)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5 клас</c:v>
                </c:pt>
                <c:pt idx="1">
                  <c:v>6 клас</c:v>
                </c:pt>
                <c:pt idx="2">
                  <c:v>7 клас</c:v>
                </c:pt>
                <c:pt idx="3">
                  <c:v>8 клас</c:v>
                </c:pt>
                <c:pt idx="4">
                  <c:v>9 клас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48</c:v>
                </c:pt>
                <c:pt idx="1">
                  <c:v>50</c:v>
                </c:pt>
                <c:pt idx="2">
                  <c:v>48</c:v>
                </c:pt>
                <c:pt idx="3">
                  <c:v>50</c:v>
                </c:pt>
                <c:pt idx="4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9C-4AEB-80FF-B94F1204692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Середній рівень (6-4 бали)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5 клас</c:v>
                </c:pt>
                <c:pt idx="1">
                  <c:v>6 клас</c:v>
                </c:pt>
                <c:pt idx="2">
                  <c:v>7 клас</c:v>
                </c:pt>
                <c:pt idx="3">
                  <c:v>8 клас</c:v>
                </c:pt>
                <c:pt idx="4">
                  <c:v>9 клас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14</c:v>
                </c:pt>
                <c:pt idx="1">
                  <c:v>25</c:v>
                </c:pt>
                <c:pt idx="2">
                  <c:v>22</c:v>
                </c:pt>
                <c:pt idx="3">
                  <c:v>50</c:v>
                </c:pt>
                <c:pt idx="4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E9C-4AEB-80FF-B94F1204692C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Початковий рівень (3-1 бал)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5 клас</c:v>
                </c:pt>
                <c:pt idx="1">
                  <c:v>6 клас</c:v>
                </c:pt>
                <c:pt idx="2">
                  <c:v>7 клас</c:v>
                </c:pt>
                <c:pt idx="3">
                  <c:v>8 клас</c:v>
                </c:pt>
                <c:pt idx="4">
                  <c:v>9 клас</c:v>
                </c:pt>
              </c:strCache>
            </c:strRef>
          </c:cat>
          <c:val>
            <c:numRef>
              <c:f>Лист1!$E$2:$E$6</c:f>
              <c:numCache>
                <c:formatCode>General</c:formatCode>
                <c:ptCount val="5"/>
                <c:pt idx="0">
                  <c:v>2</c:v>
                </c:pt>
                <c:pt idx="1">
                  <c:v>0</c:v>
                </c:pt>
                <c:pt idx="2">
                  <c:v>5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E9C-4AEB-80FF-B94F120469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23436800"/>
        <c:axId val="223438336"/>
        <c:axId val="0"/>
      </c:bar3DChart>
      <c:catAx>
        <c:axId val="2234368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3438336"/>
        <c:crosses val="autoZero"/>
        <c:auto val="1"/>
        <c:lblAlgn val="ctr"/>
        <c:lblOffset val="100"/>
        <c:noMultiLvlLbl val="0"/>
      </c:catAx>
      <c:valAx>
        <c:axId val="2234383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3436800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5336895359158463E-2"/>
          <c:y val="4.1852042709321018E-2"/>
          <c:w val="0.57257496974479072"/>
          <c:h val="0.4861332811147297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Забезпечені гарячим харчуванням</c:v>
                </c:pt>
              </c:strCache>
            </c:strRef>
          </c:tx>
          <c:invertIfNegative val="0"/>
          <c:cat>
            <c:strRef>
              <c:f>Лист1!$A$2:$A$8</c:f>
              <c:strCache>
                <c:ptCount val="7"/>
                <c:pt idx="0">
                  <c:v>Харчуються</c:v>
                </c:pt>
                <c:pt idx="1">
                  <c:v>Початкова школа</c:v>
                </c:pt>
                <c:pt idx="2">
                  <c:v>Старша школа</c:v>
                </c:pt>
                <c:pt idx="3">
                  <c:v>Дошкільнята</c:v>
                </c:pt>
                <c:pt idx="4">
                  <c:v>Малозабезпечені</c:v>
                </c:pt>
                <c:pt idx="5">
                  <c:v>ВПО</c:v>
                </c:pt>
                <c:pt idx="6">
                  <c:v>Діти учасників бойових дій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100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71-4228-97DB-4A855ED1E79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Платне харчування</c:v>
                </c:pt>
              </c:strCache>
            </c:strRef>
          </c:tx>
          <c:invertIfNegative val="0"/>
          <c:cat>
            <c:strRef>
              <c:f>Лист1!$A$2:$A$8</c:f>
              <c:strCache>
                <c:ptCount val="7"/>
                <c:pt idx="0">
                  <c:v>Харчуються</c:v>
                </c:pt>
                <c:pt idx="1">
                  <c:v>Початкова школа</c:v>
                </c:pt>
                <c:pt idx="2">
                  <c:v>Старша школа</c:v>
                </c:pt>
                <c:pt idx="3">
                  <c:v>Дошкільнята</c:v>
                </c:pt>
                <c:pt idx="4">
                  <c:v>Малозабезпечені</c:v>
                </c:pt>
                <c:pt idx="5">
                  <c:v>ВПО</c:v>
                </c:pt>
                <c:pt idx="6">
                  <c:v>Діти учасників бойових дій</c:v>
                </c:pt>
              </c:strCache>
            </c:strRef>
          </c:cat>
          <c:val>
            <c:numRef>
              <c:f>Лист1!$C$2:$C$8</c:f>
              <c:numCache>
                <c:formatCode>General</c:formatCode>
                <c:ptCount val="7"/>
                <c:pt idx="1">
                  <c:v>65</c:v>
                </c:pt>
                <c:pt idx="2">
                  <c:v>25</c:v>
                </c:pt>
                <c:pt idx="3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71-4228-97DB-4A855ED1E79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Харчуються безкоштовно</c:v>
                </c:pt>
              </c:strCache>
            </c:strRef>
          </c:tx>
          <c:invertIfNegative val="0"/>
          <c:cat>
            <c:strRef>
              <c:f>Лист1!$A$2:$A$8</c:f>
              <c:strCache>
                <c:ptCount val="7"/>
                <c:pt idx="0">
                  <c:v>Харчуються</c:v>
                </c:pt>
                <c:pt idx="1">
                  <c:v>Початкова школа</c:v>
                </c:pt>
                <c:pt idx="2">
                  <c:v>Старша школа</c:v>
                </c:pt>
                <c:pt idx="3">
                  <c:v>Дошкільнята</c:v>
                </c:pt>
                <c:pt idx="4">
                  <c:v>Малозабезпечені</c:v>
                </c:pt>
                <c:pt idx="5">
                  <c:v>ВПО</c:v>
                </c:pt>
                <c:pt idx="6">
                  <c:v>Діти учасників бойових дій</c:v>
                </c:pt>
              </c:strCache>
            </c:strRef>
          </c:cat>
          <c:val>
            <c:numRef>
              <c:f>Лист1!$D$2:$D$8</c:f>
              <c:numCache>
                <c:formatCode>General</c:formatCode>
                <c:ptCount val="7"/>
                <c:pt idx="4">
                  <c:v>10</c:v>
                </c:pt>
                <c:pt idx="5">
                  <c:v>18</c:v>
                </c:pt>
                <c:pt idx="6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671-4228-97DB-4A855ED1E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3189632"/>
        <c:axId val="223207808"/>
        <c:axId val="0"/>
      </c:bar3DChart>
      <c:catAx>
        <c:axId val="2231896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3207808"/>
        <c:crosses val="autoZero"/>
        <c:auto val="1"/>
        <c:lblAlgn val="ctr"/>
        <c:lblOffset val="100"/>
        <c:noMultiLvlLbl val="0"/>
      </c:catAx>
      <c:valAx>
        <c:axId val="2232078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318963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920791151106113"/>
          <c:y val="2.8350515463917526E-2"/>
          <c:w val="0.63539526309211347"/>
          <c:h val="0.8688101712801363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Через хворобу</c:v>
                </c:pt>
              </c:strCache>
            </c:strRef>
          </c:tx>
          <c:invertIfNegative val="0"/>
          <c:cat>
            <c:strRef>
              <c:f>Лист1!$A$2:$A$10</c:f>
              <c:strCache>
                <c:ptCount val="9"/>
                <c:pt idx="0">
                  <c:v>1 клас</c:v>
                </c:pt>
                <c:pt idx="1">
                  <c:v>2 клас</c:v>
                </c:pt>
                <c:pt idx="2">
                  <c:v>3 клас</c:v>
                </c:pt>
                <c:pt idx="3">
                  <c:v>4 клас</c:v>
                </c:pt>
                <c:pt idx="4">
                  <c:v>5 клас</c:v>
                </c:pt>
                <c:pt idx="5">
                  <c:v>6 клас</c:v>
                </c:pt>
                <c:pt idx="6">
                  <c:v>7 клас</c:v>
                </c:pt>
                <c:pt idx="7">
                  <c:v>8 клас</c:v>
                </c:pt>
                <c:pt idx="8">
                  <c:v>9 клас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98</c:v>
                </c:pt>
                <c:pt idx="1">
                  <c:v>144</c:v>
                </c:pt>
                <c:pt idx="2">
                  <c:v>68</c:v>
                </c:pt>
                <c:pt idx="3">
                  <c:v>33</c:v>
                </c:pt>
                <c:pt idx="4">
                  <c:v>91</c:v>
                </c:pt>
                <c:pt idx="5">
                  <c:v>112</c:v>
                </c:pt>
                <c:pt idx="6">
                  <c:v>128</c:v>
                </c:pt>
                <c:pt idx="7">
                  <c:v>30</c:v>
                </c:pt>
                <c:pt idx="8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EC-429C-A9D5-9D514A2B695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Через поважну причину</c:v>
                </c:pt>
              </c:strCache>
            </c:strRef>
          </c:tx>
          <c:invertIfNegative val="0"/>
          <c:cat>
            <c:strRef>
              <c:f>Лист1!$A$2:$A$10</c:f>
              <c:strCache>
                <c:ptCount val="9"/>
                <c:pt idx="0">
                  <c:v>1 клас</c:v>
                </c:pt>
                <c:pt idx="1">
                  <c:v>2 клас</c:v>
                </c:pt>
                <c:pt idx="2">
                  <c:v>3 клас</c:v>
                </c:pt>
                <c:pt idx="3">
                  <c:v>4 клас</c:v>
                </c:pt>
                <c:pt idx="4">
                  <c:v>5 клас</c:v>
                </c:pt>
                <c:pt idx="5">
                  <c:v>6 клас</c:v>
                </c:pt>
                <c:pt idx="6">
                  <c:v>7 клас</c:v>
                </c:pt>
                <c:pt idx="7">
                  <c:v>8 клас</c:v>
                </c:pt>
                <c:pt idx="8">
                  <c:v>9 клас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0</c:v>
                </c:pt>
                <c:pt idx="1">
                  <c:v>15</c:v>
                </c:pt>
                <c:pt idx="2">
                  <c:v>0</c:v>
                </c:pt>
                <c:pt idx="3">
                  <c:v>1</c:v>
                </c:pt>
                <c:pt idx="4">
                  <c:v>217</c:v>
                </c:pt>
                <c:pt idx="5">
                  <c:v>200</c:v>
                </c:pt>
                <c:pt idx="6">
                  <c:v>128</c:v>
                </c:pt>
                <c:pt idx="7">
                  <c:v>69</c:v>
                </c:pt>
                <c:pt idx="8">
                  <c:v>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EC-429C-A9D5-9D514A2B695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Без поважних причин</c:v>
                </c:pt>
              </c:strCache>
            </c:strRef>
          </c:tx>
          <c:invertIfNegative val="0"/>
          <c:cat>
            <c:strRef>
              <c:f>Лист1!$A$2:$A$10</c:f>
              <c:strCache>
                <c:ptCount val="9"/>
                <c:pt idx="0">
                  <c:v>1 клас</c:v>
                </c:pt>
                <c:pt idx="1">
                  <c:v>2 клас</c:v>
                </c:pt>
                <c:pt idx="2">
                  <c:v>3 клас</c:v>
                </c:pt>
                <c:pt idx="3">
                  <c:v>4 клас</c:v>
                </c:pt>
                <c:pt idx="4">
                  <c:v>5 клас</c:v>
                </c:pt>
                <c:pt idx="5">
                  <c:v>6 клас</c:v>
                </c:pt>
                <c:pt idx="6">
                  <c:v>7 клас</c:v>
                </c:pt>
                <c:pt idx="7">
                  <c:v>8 клас</c:v>
                </c:pt>
                <c:pt idx="8">
                  <c:v>9 клас</c:v>
                </c:pt>
              </c:strCache>
            </c:strRef>
          </c:cat>
          <c:val>
            <c:numRef>
              <c:f>Лист1!$D$2:$D$10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31</c:v>
                </c:pt>
                <c:pt idx="5">
                  <c:v>37</c:v>
                </c:pt>
                <c:pt idx="6">
                  <c:v>39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EC-429C-A9D5-9D514A2B69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3472256"/>
        <c:axId val="223474048"/>
      </c:barChart>
      <c:catAx>
        <c:axId val="22347225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223474048"/>
        <c:crosses val="autoZero"/>
        <c:auto val="1"/>
        <c:lblAlgn val="ctr"/>
        <c:lblOffset val="100"/>
        <c:noMultiLvlLbl val="0"/>
      </c:catAx>
      <c:valAx>
        <c:axId val="22347404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2234722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373515810523685"/>
          <c:y val="0.30859383878561569"/>
          <c:w val="0.2143600799900012"/>
          <c:h val="0.4910597451091809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377FEB-7911-4D32-9F4F-A691F3BA4D4B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569A3055-5AB9-4AB1-976C-54E18BBE13C9}">
      <dgm:prSet phldrT="[Текст]"/>
      <dgm:spPr/>
      <dgm:t>
        <a:bodyPr/>
        <a:lstStyle/>
        <a:p>
          <a:r>
            <a:rPr lang="uk-UA" dirty="0"/>
            <a:t>17 дітей</a:t>
          </a:r>
        </a:p>
      </dgm:t>
    </dgm:pt>
    <dgm:pt modelId="{0A2F3CF7-B584-4FA7-A09C-18B296293C0D}" type="parTrans" cxnId="{C2551AF7-2383-481E-BA47-EF304168E196}">
      <dgm:prSet/>
      <dgm:spPr/>
      <dgm:t>
        <a:bodyPr/>
        <a:lstStyle/>
        <a:p>
          <a:endParaRPr lang="uk-UA"/>
        </a:p>
      </dgm:t>
    </dgm:pt>
    <dgm:pt modelId="{7C67AE8F-CF59-4490-AF4D-AD6DF765C33C}" type="sibTrans" cxnId="{C2551AF7-2383-481E-BA47-EF304168E196}">
      <dgm:prSet/>
      <dgm:spPr/>
      <dgm:t>
        <a:bodyPr/>
        <a:lstStyle/>
        <a:p>
          <a:endParaRPr lang="uk-UA"/>
        </a:p>
      </dgm:t>
    </dgm:pt>
    <dgm:pt modelId="{79258804-192E-4239-9F13-2987B5BAAC4E}">
      <dgm:prSet phldrT="[Текст]" custT="1"/>
      <dgm:spPr/>
      <dgm:t>
        <a:bodyPr/>
        <a:lstStyle/>
        <a:p>
          <a:r>
            <a:rPr lang="uk-UA" sz="4500" dirty="0"/>
            <a:t>Дошкільна освіта</a:t>
          </a:r>
        </a:p>
        <a:p>
          <a:endParaRPr lang="uk-UA" sz="4500" dirty="0"/>
        </a:p>
      </dgm:t>
    </dgm:pt>
    <dgm:pt modelId="{74CAF43E-C47D-450F-9684-78267EEBC7FD}" type="parTrans" cxnId="{D7FC7449-1442-4346-9025-7E9C66611D75}">
      <dgm:prSet/>
      <dgm:spPr/>
      <dgm:t>
        <a:bodyPr/>
        <a:lstStyle/>
        <a:p>
          <a:endParaRPr lang="uk-UA"/>
        </a:p>
      </dgm:t>
    </dgm:pt>
    <dgm:pt modelId="{1532ACE8-5A06-4A42-A57B-5432125520A2}" type="sibTrans" cxnId="{D7FC7449-1442-4346-9025-7E9C66611D75}">
      <dgm:prSet/>
      <dgm:spPr/>
      <dgm:t>
        <a:bodyPr/>
        <a:lstStyle/>
        <a:p>
          <a:endParaRPr lang="uk-UA"/>
        </a:p>
      </dgm:t>
    </dgm:pt>
    <dgm:pt modelId="{7D3A6602-6636-4B82-A936-697CF94FB810}">
      <dgm:prSet phldrT="[Текст]"/>
      <dgm:spPr/>
      <dgm:t>
        <a:bodyPr/>
        <a:lstStyle/>
        <a:p>
          <a:r>
            <a:rPr lang="uk-UA" dirty="0"/>
            <a:t>Початкова освіта</a:t>
          </a:r>
        </a:p>
      </dgm:t>
    </dgm:pt>
    <dgm:pt modelId="{02335663-0A1F-4016-851A-10BE07013F68}" type="parTrans" cxnId="{CBA97F10-7896-492C-BF78-20C4A64DAEC6}">
      <dgm:prSet/>
      <dgm:spPr/>
      <dgm:t>
        <a:bodyPr/>
        <a:lstStyle/>
        <a:p>
          <a:endParaRPr lang="uk-UA"/>
        </a:p>
      </dgm:t>
    </dgm:pt>
    <dgm:pt modelId="{AA523BED-B418-4DB7-B77A-28B58AD9C999}" type="sibTrans" cxnId="{CBA97F10-7896-492C-BF78-20C4A64DAEC6}">
      <dgm:prSet/>
      <dgm:spPr/>
      <dgm:t>
        <a:bodyPr/>
        <a:lstStyle/>
        <a:p>
          <a:endParaRPr lang="uk-UA"/>
        </a:p>
      </dgm:t>
    </dgm:pt>
    <dgm:pt modelId="{DDA2809F-568B-42B8-934E-192FDA4948D4}">
      <dgm:prSet phldrT="[Текст]"/>
      <dgm:spPr/>
      <dgm:t>
        <a:bodyPr/>
        <a:lstStyle/>
        <a:p>
          <a:r>
            <a:rPr lang="uk-UA" dirty="0"/>
            <a:t>56 учнів</a:t>
          </a:r>
        </a:p>
      </dgm:t>
    </dgm:pt>
    <dgm:pt modelId="{684085F3-A2F2-4C1D-8A18-D9D5F360C31A}" type="parTrans" cxnId="{9FE0613C-0D13-4511-B779-70BC98ED0F40}">
      <dgm:prSet/>
      <dgm:spPr/>
      <dgm:t>
        <a:bodyPr/>
        <a:lstStyle/>
        <a:p>
          <a:endParaRPr lang="uk-UA"/>
        </a:p>
      </dgm:t>
    </dgm:pt>
    <dgm:pt modelId="{E623F5AA-BB13-4F2F-BCC7-F202B5317320}" type="sibTrans" cxnId="{9FE0613C-0D13-4511-B779-70BC98ED0F40}">
      <dgm:prSet/>
      <dgm:spPr/>
      <dgm:t>
        <a:bodyPr/>
        <a:lstStyle/>
        <a:p>
          <a:endParaRPr lang="uk-UA"/>
        </a:p>
      </dgm:t>
    </dgm:pt>
    <dgm:pt modelId="{54BC13E9-7349-4C32-9407-8E7AD8C9814F}">
      <dgm:prSet phldrT="[Текст]"/>
      <dgm:spPr/>
      <dgm:t>
        <a:bodyPr/>
        <a:lstStyle/>
        <a:p>
          <a:r>
            <a:rPr lang="uk-UA" dirty="0"/>
            <a:t>Середня освіта</a:t>
          </a:r>
        </a:p>
      </dgm:t>
    </dgm:pt>
    <dgm:pt modelId="{9E361846-A41E-4A76-8BDA-5AD4B91E8A23}" type="parTrans" cxnId="{0256CB6D-E546-4BC1-A8AF-A1E5F4F449DE}">
      <dgm:prSet/>
      <dgm:spPr/>
      <dgm:t>
        <a:bodyPr/>
        <a:lstStyle/>
        <a:p>
          <a:endParaRPr lang="uk-UA"/>
        </a:p>
      </dgm:t>
    </dgm:pt>
    <dgm:pt modelId="{C7119FFB-2B18-478E-A04F-0097D8B628E7}" type="sibTrans" cxnId="{0256CB6D-E546-4BC1-A8AF-A1E5F4F449DE}">
      <dgm:prSet/>
      <dgm:spPr/>
      <dgm:t>
        <a:bodyPr/>
        <a:lstStyle/>
        <a:p>
          <a:endParaRPr lang="uk-UA"/>
        </a:p>
      </dgm:t>
    </dgm:pt>
    <dgm:pt modelId="{7DBACDB3-E7CB-4D28-9472-F139B6573502}">
      <dgm:prSet phldrT="[Текст]" custT="1"/>
      <dgm:spPr/>
      <dgm:t>
        <a:bodyPr/>
        <a:lstStyle/>
        <a:p>
          <a:endParaRPr lang="uk-UA" sz="4500"/>
        </a:p>
      </dgm:t>
    </dgm:pt>
    <dgm:pt modelId="{F65B3299-4254-4501-BB92-22B91B891C9B}" type="parTrans" cxnId="{D674C9B9-8A5D-445C-9558-BE6E9D157FED}">
      <dgm:prSet/>
      <dgm:spPr/>
      <dgm:t>
        <a:bodyPr/>
        <a:lstStyle/>
        <a:p>
          <a:endParaRPr lang="uk-UA"/>
        </a:p>
      </dgm:t>
    </dgm:pt>
    <dgm:pt modelId="{EB827FA5-4A5C-4483-8C64-A8D2E0A48D53}" type="sibTrans" cxnId="{D674C9B9-8A5D-445C-9558-BE6E9D157FED}">
      <dgm:prSet/>
      <dgm:spPr/>
      <dgm:t>
        <a:bodyPr/>
        <a:lstStyle/>
        <a:p>
          <a:endParaRPr lang="uk-UA"/>
        </a:p>
      </dgm:t>
    </dgm:pt>
    <dgm:pt modelId="{AA51D606-4039-4842-8984-16925B2BB78D}">
      <dgm:prSet phldrT="[Текст]"/>
      <dgm:spPr/>
      <dgm:t>
        <a:bodyPr/>
        <a:lstStyle/>
        <a:p>
          <a:r>
            <a:rPr lang="uk-UA" dirty="0"/>
            <a:t>44 учні</a:t>
          </a:r>
        </a:p>
      </dgm:t>
    </dgm:pt>
    <dgm:pt modelId="{A7D5959F-B44B-4DC7-9278-C43CDDC44AB6}" type="sibTrans" cxnId="{93921710-7877-46CF-9937-17EF36ECCB76}">
      <dgm:prSet/>
      <dgm:spPr/>
      <dgm:t>
        <a:bodyPr/>
        <a:lstStyle/>
        <a:p>
          <a:endParaRPr lang="uk-UA"/>
        </a:p>
      </dgm:t>
    </dgm:pt>
    <dgm:pt modelId="{DF5150F2-B1B7-4B75-BA7F-62580B95B33D}" type="parTrans" cxnId="{93921710-7877-46CF-9937-17EF36ECCB76}">
      <dgm:prSet/>
      <dgm:spPr/>
      <dgm:t>
        <a:bodyPr/>
        <a:lstStyle/>
        <a:p>
          <a:endParaRPr lang="uk-UA"/>
        </a:p>
      </dgm:t>
    </dgm:pt>
    <dgm:pt modelId="{953576CE-395D-40CD-9571-2FB87A7910AF}">
      <dgm:prSet phldrT="[Текст]" custT="1"/>
      <dgm:spPr/>
      <dgm:t>
        <a:bodyPr/>
        <a:lstStyle/>
        <a:p>
          <a:endParaRPr lang="uk-UA" sz="4500" dirty="0"/>
        </a:p>
      </dgm:t>
    </dgm:pt>
    <dgm:pt modelId="{9AF03DFB-6B60-4E24-8AEA-932BB09E60E8}" type="parTrans" cxnId="{39B7201A-F68A-4F28-B4AF-2057ED895E6D}">
      <dgm:prSet/>
      <dgm:spPr/>
      <dgm:t>
        <a:bodyPr/>
        <a:lstStyle/>
        <a:p>
          <a:endParaRPr lang="uk-UA"/>
        </a:p>
      </dgm:t>
    </dgm:pt>
    <dgm:pt modelId="{04BF8946-8455-47E2-927B-8BC6D2B2801B}" type="sibTrans" cxnId="{39B7201A-F68A-4F28-B4AF-2057ED895E6D}">
      <dgm:prSet/>
      <dgm:spPr/>
      <dgm:t>
        <a:bodyPr/>
        <a:lstStyle/>
        <a:p>
          <a:endParaRPr lang="uk-UA"/>
        </a:p>
      </dgm:t>
    </dgm:pt>
    <dgm:pt modelId="{1CC9FAEB-4699-4883-AB1B-875B6B8B7E38}">
      <dgm:prSet phldrT="[Текст]" custT="1"/>
      <dgm:spPr/>
      <dgm:t>
        <a:bodyPr/>
        <a:lstStyle/>
        <a:p>
          <a:endParaRPr lang="uk-UA" sz="4500" dirty="0"/>
        </a:p>
      </dgm:t>
    </dgm:pt>
    <dgm:pt modelId="{8CDD795D-DACF-407D-AF0A-20E6CEA5EF5E}" type="parTrans" cxnId="{069471CC-358D-498A-AD45-D80DCC9466B0}">
      <dgm:prSet/>
      <dgm:spPr/>
      <dgm:t>
        <a:bodyPr/>
        <a:lstStyle/>
        <a:p>
          <a:endParaRPr lang="uk-UA"/>
        </a:p>
      </dgm:t>
    </dgm:pt>
    <dgm:pt modelId="{5579AD80-A128-412A-8BF6-7D683A6F8B91}" type="sibTrans" cxnId="{069471CC-358D-498A-AD45-D80DCC9466B0}">
      <dgm:prSet/>
      <dgm:spPr/>
      <dgm:t>
        <a:bodyPr/>
        <a:lstStyle/>
        <a:p>
          <a:endParaRPr lang="uk-UA"/>
        </a:p>
      </dgm:t>
    </dgm:pt>
    <dgm:pt modelId="{FEBBE74D-D080-4376-B07A-1E2D6C1EE731}" type="pres">
      <dgm:prSet presAssocID="{35377FEB-7911-4D32-9F4F-A691F3BA4D4B}" presName="linearFlow" presStyleCnt="0">
        <dgm:presLayoutVars>
          <dgm:dir/>
          <dgm:animLvl val="lvl"/>
          <dgm:resizeHandles val="exact"/>
        </dgm:presLayoutVars>
      </dgm:prSet>
      <dgm:spPr/>
    </dgm:pt>
    <dgm:pt modelId="{15082A4F-D744-4BA4-BFFC-B68735BC91D0}" type="pres">
      <dgm:prSet presAssocID="{569A3055-5AB9-4AB1-976C-54E18BBE13C9}" presName="composite" presStyleCnt="0"/>
      <dgm:spPr/>
    </dgm:pt>
    <dgm:pt modelId="{69C6E3DB-6A79-4549-B8D7-413BC49A9040}" type="pres">
      <dgm:prSet presAssocID="{569A3055-5AB9-4AB1-976C-54E18BBE13C9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278C705F-1B8D-4181-86C2-6E2130CEB165}" type="pres">
      <dgm:prSet presAssocID="{569A3055-5AB9-4AB1-976C-54E18BBE13C9}" presName="descendantText" presStyleLbl="alignAcc1" presStyleIdx="0" presStyleCnt="3" custLinFactNeighborX="-957" custLinFactNeighborY="-4877">
        <dgm:presLayoutVars>
          <dgm:bulletEnabled val="1"/>
        </dgm:presLayoutVars>
      </dgm:prSet>
      <dgm:spPr/>
    </dgm:pt>
    <dgm:pt modelId="{9D6208F4-0895-4349-AFB1-0758BC13B1A0}" type="pres">
      <dgm:prSet presAssocID="{7C67AE8F-CF59-4490-AF4D-AD6DF765C33C}" presName="sp" presStyleCnt="0"/>
      <dgm:spPr/>
    </dgm:pt>
    <dgm:pt modelId="{C869FA40-4047-4405-8F69-7343DA8E0E3F}" type="pres">
      <dgm:prSet presAssocID="{AA51D606-4039-4842-8984-16925B2BB78D}" presName="composite" presStyleCnt="0"/>
      <dgm:spPr/>
    </dgm:pt>
    <dgm:pt modelId="{238F44F0-3DAA-42BE-AFEA-26CF661646DB}" type="pres">
      <dgm:prSet presAssocID="{AA51D606-4039-4842-8984-16925B2BB78D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163497FF-FA2B-4E05-9427-627963320839}" type="pres">
      <dgm:prSet presAssocID="{AA51D606-4039-4842-8984-16925B2BB78D}" presName="descendantText" presStyleLbl="alignAcc1" presStyleIdx="1" presStyleCnt="3">
        <dgm:presLayoutVars>
          <dgm:bulletEnabled val="1"/>
        </dgm:presLayoutVars>
      </dgm:prSet>
      <dgm:spPr/>
    </dgm:pt>
    <dgm:pt modelId="{8662348B-C730-4FD4-81BC-BF0F1EF8AEAC}" type="pres">
      <dgm:prSet presAssocID="{A7D5959F-B44B-4DC7-9278-C43CDDC44AB6}" presName="sp" presStyleCnt="0"/>
      <dgm:spPr/>
    </dgm:pt>
    <dgm:pt modelId="{94CEB53C-3279-4EAA-BF7C-6369441649ED}" type="pres">
      <dgm:prSet presAssocID="{DDA2809F-568B-42B8-934E-192FDA4948D4}" presName="composite" presStyleCnt="0"/>
      <dgm:spPr/>
    </dgm:pt>
    <dgm:pt modelId="{DC8E5118-D459-4F2E-9C6F-FD0761862494}" type="pres">
      <dgm:prSet presAssocID="{DDA2809F-568B-42B8-934E-192FDA4948D4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21662087-A353-479E-810C-A53FE22CF636}" type="pres">
      <dgm:prSet presAssocID="{DDA2809F-568B-42B8-934E-192FDA4948D4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1C521C00-DC0E-4919-9709-129C61DADB89}" type="presOf" srcId="{7D3A6602-6636-4B82-A936-697CF94FB810}" destId="{163497FF-FA2B-4E05-9427-627963320839}" srcOrd="0" destOrd="0" presId="urn:microsoft.com/office/officeart/2005/8/layout/chevron2"/>
    <dgm:cxn modelId="{93921710-7877-46CF-9937-17EF36ECCB76}" srcId="{35377FEB-7911-4D32-9F4F-A691F3BA4D4B}" destId="{AA51D606-4039-4842-8984-16925B2BB78D}" srcOrd="1" destOrd="0" parTransId="{DF5150F2-B1B7-4B75-BA7F-62580B95B33D}" sibTransId="{A7D5959F-B44B-4DC7-9278-C43CDDC44AB6}"/>
    <dgm:cxn modelId="{CBA97F10-7896-492C-BF78-20C4A64DAEC6}" srcId="{AA51D606-4039-4842-8984-16925B2BB78D}" destId="{7D3A6602-6636-4B82-A936-697CF94FB810}" srcOrd="0" destOrd="0" parTransId="{02335663-0A1F-4016-851A-10BE07013F68}" sibTransId="{AA523BED-B418-4DB7-B77A-28B58AD9C999}"/>
    <dgm:cxn modelId="{EB759C18-963E-4832-9B77-F2A2F1E8151F}" type="presOf" srcId="{79258804-192E-4239-9F13-2987B5BAAC4E}" destId="{278C705F-1B8D-4181-86C2-6E2130CEB165}" srcOrd="0" destOrd="2" presId="urn:microsoft.com/office/officeart/2005/8/layout/chevron2"/>
    <dgm:cxn modelId="{39B7201A-F68A-4F28-B4AF-2057ED895E6D}" srcId="{569A3055-5AB9-4AB1-976C-54E18BBE13C9}" destId="{953576CE-395D-40CD-9571-2FB87A7910AF}" srcOrd="0" destOrd="0" parTransId="{9AF03DFB-6B60-4E24-8AEA-932BB09E60E8}" sibTransId="{04BF8946-8455-47E2-927B-8BC6D2B2801B}"/>
    <dgm:cxn modelId="{9C00001E-BD4B-4CF8-91FD-3F315AE46701}" type="presOf" srcId="{1CC9FAEB-4699-4883-AB1B-875B6B8B7E38}" destId="{278C705F-1B8D-4181-86C2-6E2130CEB165}" srcOrd="0" destOrd="1" presId="urn:microsoft.com/office/officeart/2005/8/layout/chevron2"/>
    <dgm:cxn modelId="{1CEF9736-10A2-4F0A-A8E7-0A1AA582E371}" type="presOf" srcId="{569A3055-5AB9-4AB1-976C-54E18BBE13C9}" destId="{69C6E3DB-6A79-4549-B8D7-413BC49A9040}" srcOrd="0" destOrd="0" presId="urn:microsoft.com/office/officeart/2005/8/layout/chevron2"/>
    <dgm:cxn modelId="{9FE0613C-0D13-4511-B779-70BC98ED0F40}" srcId="{35377FEB-7911-4D32-9F4F-A691F3BA4D4B}" destId="{DDA2809F-568B-42B8-934E-192FDA4948D4}" srcOrd="2" destOrd="0" parTransId="{684085F3-A2F2-4C1D-8A18-D9D5F360C31A}" sibTransId="{E623F5AA-BB13-4F2F-BCC7-F202B5317320}"/>
    <dgm:cxn modelId="{E86A0962-109B-45F1-839E-10415F31D02D}" type="presOf" srcId="{DDA2809F-568B-42B8-934E-192FDA4948D4}" destId="{DC8E5118-D459-4F2E-9C6F-FD0761862494}" srcOrd="0" destOrd="0" presId="urn:microsoft.com/office/officeart/2005/8/layout/chevron2"/>
    <dgm:cxn modelId="{D7FC7449-1442-4346-9025-7E9C66611D75}" srcId="{569A3055-5AB9-4AB1-976C-54E18BBE13C9}" destId="{79258804-192E-4239-9F13-2987B5BAAC4E}" srcOrd="2" destOrd="0" parTransId="{74CAF43E-C47D-450F-9684-78267EEBC7FD}" sibTransId="{1532ACE8-5A06-4A42-A57B-5432125520A2}"/>
    <dgm:cxn modelId="{0256CB6D-E546-4BC1-A8AF-A1E5F4F449DE}" srcId="{DDA2809F-568B-42B8-934E-192FDA4948D4}" destId="{54BC13E9-7349-4C32-9407-8E7AD8C9814F}" srcOrd="0" destOrd="0" parTransId="{9E361846-A41E-4A76-8BDA-5AD4B91E8A23}" sibTransId="{C7119FFB-2B18-478E-A04F-0097D8B628E7}"/>
    <dgm:cxn modelId="{BDE50C81-0079-460D-BA17-005026CB7851}" type="presOf" srcId="{7DBACDB3-E7CB-4D28-9472-F139B6573502}" destId="{278C705F-1B8D-4181-86C2-6E2130CEB165}" srcOrd="0" destOrd="3" presId="urn:microsoft.com/office/officeart/2005/8/layout/chevron2"/>
    <dgm:cxn modelId="{40D8B68A-0405-406A-B5E8-2D219D8B28E6}" type="presOf" srcId="{953576CE-395D-40CD-9571-2FB87A7910AF}" destId="{278C705F-1B8D-4181-86C2-6E2130CEB165}" srcOrd="0" destOrd="0" presId="urn:microsoft.com/office/officeart/2005/8/layout/chevron2"/>
    <dgm:cxn modelId="{84BE4D8B-F8D2-4A7F-9417-FFA0312D97B1}" type="presOf" srcId="{AA51D606-4039-4842-8984-16925B2BB78D}" destId="{238F44F0-3DAA-42BE-AFEA-26CF661646DB}" srcOrd="0" destOrd="0" presId="urn:microsoft.com/office/officeart/2005/8/layout/chevron2"/>
    <dgm:cxn modelId="{B016C4AD-0A32-493A-B586-D2D7EEC28810}" type="presOf" srcId="{35377FEB-7911-4D32-9F4F-A691F3BA4D4B}" destId="{FEBBE74D-D080-4376-B07A-1E2D6C1EE731}" srcOrd="0" destOrd="0" presId="urn:microsoft.com/office/officeart/2005/8/layout/chevron2"/>
    <dgm:cxn modelId="{D674C9B9-8A5D-445C-9558-BE6E9D157FED}" srcId="{569A3055-5AB9-4AB1-976C-54E18BBE13C9}" destId="{7DBACDB3-E7CB-4D28-9472-F139B6573502}" srcOrd="3" destOrd="0" parTransId="{F65B3299-4254-4501-BB92-22B91B891C9B}" sibTransId="{EB827FA5-4A5C-4483-8C64-A8D2E0A48D53}"/>
    <dgm:cxn modelId="{069471CC-358D-498A-AD45-D80DCC9466B0}" srcId="{569A3055-5AB9-4AB1-976C-54E18BBE13C9}" destId="{1CC9FAEB-4699-4883-AB1B-875B6B8B7E38}" srcOrd="1" destOrd="0" parTransId="{8CDD795D-DACF-407D-AF0A-20E6CEA5EF5E}" sibTransId="{5579AD80-A128-412A-8BF6-7D683A6F8B91}"/>
    <dgm:cxn modelId="{F52FF0CC-FC7C-4891-9874-18446A14FB58}" type="presOf" srcId="{54BC13E9-7349-4C32-9407-8E7AD8C9814F}" destId="{21662087-A353-479E-810C-A53FE22CF636}" srcOrd="0" destOrd="0" presId="urn:microsoft.com/office/officeart/2005/8/layout/chevron2"/>
    <dgm:cxn modelId="{C2551AF7-2383-481E-BA47-EF304168E196}" srcId="{35377FEB-7911-4D32-9F4F-A691F3BA4D4B}" destId="{569A3055-5AB9-4AB1-976C-54E18BBE13C9}" srcOrd="0" destOrd="0" parTransId="{0A2F3CF7-B584-4FA7-A09C-18B296293C0D}" sibTransId="{7C67AE8F-CF59-4490-AF4D-AD6DF765C33C}"/>
    <dgm:cxn modelId="{5263B297-B36B-41BD-B0D3-ED747CB72B90}" type="presParOf" srcId="{FEBBE74D-D080-4376-B07A-1E2D6C1EE731}" destId="{15082A4F-D744-4BA4-BFFC-B68735BC91D0}" srcOrd="0" destOrd="0" presId="urn:microsoft.com/office/officeart/2005/8/layout/chevron2"/>
    <dgm:cxn modelId="{BF797C0F-8AF8-49E5-838D-CC868E4D1255}" type="presParOf" srcId="{15082A4F-D744-4BA4-BFFC-B68735BC91D0}" destId="{69C6E3DB-6A79-4549-B8D7-413BC49A9040}" srcOrd="0" destOrd="0" presId="urn:microsoft.com/office/officeart/2005/8/layout/chevron2"/>
    <dgm:cxn modelId="{9D7D31BC-7E4E-4517-B1F2-A46AD931D20B}" type="presParOf" srcId="{15082A4F-D744-4BA4-BFFC-B68735BC91D0}" destId="{278C705F-1B8D-4181-86C2-6E2130CEB165}" srcOrd="1" destOrd="0" presId="urn:microsoft.com/office/officeart/2005/8/layout/chevron2"/>
    <dgm:cxn modelId="{AB0C1B29-C4A2-4AF7-A734-97A54A7AE77E}" type="presParOf" srcId="{FEBBE74D-D080-4376-B07A-1E2D6C1EE731}" destId="{9D6208F4-0895-4349-AFB1-0758BC13B1A0}" srcOrd="1" destOrd="0" presId="urn:microsoft.com/office/officeart/2005/8/layout/chevron2"/>
    <dgm:cxn modelId="{3BF7CCF4-72D0-44AC-9667-4F8D47614EA1}" type="presParOf" srcId="{FEBBE74D-D080-4376-B07A-1E2D6C1EE731}" destId="{C869FA40-4047-4405-8F69-7343DA8E0E3F}" srcOrd="2" destOrd="0" presId="urn:microsoft.com/office/officeart/2005/8/layout/chevron2"/>
    <dgm:cxn modelId="{FC232956-6D08-495F-90D1-CB4390E2385A}" type="presParOf" srcId="{C869FA40-4047-4405-8F69-7343DA8E0E3F}" destId="{238F44F0-3DAA-42BE-AFEA-26CF661646DB}" srcOrd="0" destOrd="0" presId="urn:microsoft.com/office/officeart/2005/8/layout/chevron2"/>
    <dgm:cxn modelId="{41D88786-3041-4EA8-9557-04D0237A6C9B}" type="presParOf" srcId="{C869FA40-4047-4405-8F69-7343DA8E0E3F}" destId="{163497FF-FA2B-4E05-9427-627963320839}" srcOrd="1" destOrd="0" presId="urn:microsoft.com/office/officeart/2005/8/layout/chevron2"/>
    <dgm:cxn modelId="{A99674C4-D258-4AC6-B890-738739BF82C2}" type="presParOf" srcId="{FEBBE74D-D080-4376-B07A-1E2D6C1EE731}" destId="{8662348B-C730-4FD4-81BC-BF0F1EF8AEAC}" srcOrd="3" destOrd="0" presId="urn:microsoft.com/office/officeart/2005/8/layout/chevron2"/>
    <dgm:cxn modelId="{EE35361D-FE24-4C25-BD45-6172451C9A71}" type="presParOf" srcId="{FEBBE74D-D080-4376-B07A-1E2D6C1EE731}" destId="{94CEB53C-3279-4EAA-BF7C-6369441649ED}" srcOrd="4" destOrd="0" presId="urn:microsoft.com/office/officeart/2005/8/layout/chevron2"/>
    <dgm:cxn modelId="{7990E349-A45C-4FD2-9FE1-7AC28A222AA9}" type="presParOf" srcId="{94CEB53C-3279-4EAA-BF7C-6369441649ED}" destId="{DC8E5118-D459-4F2E-9C6F-FD0761862494}" srcOrd="0" destOrd="0" presId="urn:microsoft.com/office/officeart/2005/8/layout/chevron2"/>
    <dgm:cxn modelId="{1368806E-9AE4-4C98-A541-B0315EEFFBC5}" type="presParOf" srcId="{94CEB53C-3279-4EAA-BF7C-6369441649ED}" destId="{21662087-A353-479E-810C-A53FE22CF63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CCC084-C9D7-4E96-8415-C17F3419F72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6FBCA8FF-75B9-41F7-A654-223E8A386E94}">
      <dgm:prSet phldrT="[Текст]" custT="1"/>
      <dgm:spPr/>
      <dgm:t>
        <a:bodyPr/>
        <a:lstStyle/>
        <a:p>
          <a:r>
            <a:rPr lang="ru-RU" sz="2400" b="1" i="0" dirty="0"/>
            <a:t>«</a:t>
          </a:r>
          <a:r>
            <a:rPr lang="ru-RU" sz="2400" b="1" i="0" dirty="0" err="1"/>
            <a:t>Капітальний</a:t>
          </a:r>
          <a:r>
            <a:rPr lang="ru-RU" sz="2400" b="1" i="0" dirty="0"/>
            <a:t> ремонт </a:t>
          </a:r>
          <a:r>
            <a:rPr lang="ru-RU" sz="2400" b="1" i="0" dirty="0" err="1"/>
            <a:t>даху</a:t>
          </a:r>
          <a:r>
            <a:rPr lang="ru-RU" sz="2400" b="1" i="0" dirty="0"/>
            <a:t> (спортзал) </a:t>
          </a:r>
          <a:r>
            <a:rPr lang="ru-RU" sz="2400" b="1" i="0" dirty="0" err="1"/>
            <a:t>Угрівського</a:t>
          </a:r>
          <a:r>
            <a:rPr lang="ru-RU" sz="2400" b="1" i="0" dirty="0"/>
            <a:t> НВК в </a:t>
          </a:r>
          <a:r>
            <a:rPr lang="ru-RU" sz="2400" b="1" i="0" dirty="0" err="1"/>
            <a:t>с.Угри</a:t>
          </a:r>
          <a:r>
            <a:rPr lang="ru-RU" sz="2400" b="1" i="0" dirty="0"/>
            <a:t> </a:t>
          </a:r>
          <a:r>
            <a:rPr lang="ru-RU" sz="2400" b="1" i="0" dirty="0" err="1"/>
            <a:t>Городоцького</a:t>
          </a:r>
          <a:r>
            <a:rPr lang="ru-RU" sz="2400" b="1" i="0" dirty="0"/>
            <a:t> району </a:t>
          </a:r>
          <a:r>
            <a:rPr lang="ru-RU" sz="2400" b="1" i="0" dirty="0" err="1"/>
            <a:t>Львівської</a:t>
          </a:r>
          <a:r>
            <a:rPr lang="ru-RU" sz="2400" b="1" i="0" dirty="0"/>
            <a:t> </a:t>
          </a:r>
          <a:r>
            <a:rPr lang="ru-RU" sz="2400" b="1" i="0" dirty="0" err="1"/>
            <a:t>області</a:t>
          </a:r>
          <a:r>
            <a:rPr lang="ru-RU" sz="2400" b="1" i="0" dirty="0"/>
            <a:t>»</a:t>
          </a:r>
          <a:endParaRPr lang="uk-UA" sz="2400" dirty="0"/>
        </a:p>
      </dgm:t>
    </dgm:pt>
    <dgm:pt modelId="{C0FAF895-7B99-44D4-A903-1A4A7D37AD18}" type="parTrans" cxnId="{94AD1D13-2E96-459F-B0FE-54D502AA55FB}">
      <dgm:prSet/>
      <dgm:spPr/>
      <dgm:t>
        <a:bodyPr/>
        <a:lstStyle/>
        <a:p>
          <a:endParaRPr lang="uk-UA"/>
        </a:p>
      </dgm:t>
    </dgm:pt>
    <dgm:pt modelId="{4B74C2E8-3FAF-44F7-BD92-95EF05437802}" type="sibTrans" cxnId="{94AD1D13-2E96-459F-B0FE-54D502AA55FB}">
      <dgm:prSet/>
      <dgm:spPr/>
      <dgm:t>
        <a:bodyPr/>
        <a:lstStyle/>
        <a:p>
          <a:endParaRPr lang="uk-UA"/>
        </a:p>
      </dgm:t>
    </dgm:pt>
    <dgm:pt modelId="{7C1B080B-910B-4CD5-B4E8-555111A5A208}">
      <dgm:prSet phldrT="[Текст]" custT="1"/>
      <dgm:spPr/>
      <dgm:t>
        <a:bodyPr/>
        <a:lstStyle/>
        <a:p>
          <a:endParaRPr lang="uk-UA" sz="2000" dirty="0"/>
        </a:p>
      </dgm:t>
    </dgm:pt>
    <dgm:pt modelId="{454840DC-9E3F-42CF-AF7E-4B42211DD612}" type="parTrans" cxnId="{5146CBE5-ED38-4674-8268-536702B94F92}">
      <dgm:prSet/>
      <dgm:spPr/>
      <dgm:t>
        <a:bodyPr/>
        <a:lstStyle/>
        <a:p>
          <a:endParaRPr lang="uk-UA"/>
        </a:p>
      </dgm:t>
    </dgm:pt>
    <dgm:pt modelId="{F1796D32-459B-49C8-A7CD-82579538D1F2}" type="sibTrans" cxnId="{5146CBE5-ED38-4674-8268-536702B94F92}">
      <dgm:prSet/>
      <dgm:spPr/>
      <dgm:t>
        <a:bodyPr/>
        <a:lstStyle/>
        <a:p>
          <a:endParaRPr lang="uk-UA"/>
        </a:p>
      </dgm:t>
    </dgm:pt>
    <dgm:pt modelId="{21000E9E-E68E-4817-B033-0CDA203E0F42}">
      <dgm:prSet phldrT="[Текст]" custT="1"/>
      <dgm:spPr/>
      <dgm:t>
        <a:bodyPr/>
        <a:lstStyle/>
        <a:p>
          <a:r>
            <a:rPr lang="uk-UA" sz="2000" dirty="0"/>
            <a:t>2019-2020 навчальний рік</a:t>
          </a:r>
        </a:p>
      </dgm:t>
    </dgm:pt>
    <dgm:pt modelId="{78E99438-21D6-4E75-8A7A-CD7560629FB3}" type="parTrans" cxnId="{0D0B3EA2-F26D-4DFF-A2E9-A3D2E782263B}">
      <dgm:prSet/>
      <dgm:spPr/>
      <dgm:t>
        <a:bodyPr/>
        <a:lstStyle/>
        <a:p>
          <a:endParaRPr lang="uk-UA"/>
        </a:p>
      </dgm:t>
    </dgm:pt>
    <dgm:pt modelId="{7CB81207-1D99-47D1-B733-AFC2E00172AF}" type="sibTrans" cxnId="{0D0B3EA2-F26D-4DFF-A2E9-A3D2E782263B}">
      <dgm:prSet/>
      <dgm:spPr/>
      <dgm:t>
        <a:bodyPr/>
        <a:lstStyle/>
        <a:p>
          <a:endParaRPr lang="uk-UA"/>
        </a:p>
      </dgm:t>
    </dgm:pt>
    <dgm:pt modelId="{7B0E186F-5B16-418D-AF89-D858EFF7A591}">
      <dgm:prSet phldrT="[Текст]" custT="1"/>
      <dgm:spPr/>
      <dgm:t>
        <a:bodyPr/>
        <a:lstStyle/>
        <a:p>
          <a:endParaRPr lang="uk-UA" sz="2000" dirty="0"/>
        </a:p>
      </dgm:t>
    </dgm:pt>
    <dgm:pt modelId="{9BB75CB3-DE25-4D88-8DDB-19EF0EEEE6CA}" type="parTrans" cxnId="{4F4E754F-586A-4393-85BB-8178F33A3BEB}">
      <dgm:prSet/>
      <dgm:spPr/>
      <dgm:t>
        <a:bodyPr/>
        <a:lstStyle/>
        <a:p>
          <a:endParaRPr lang="uk-UA"/>
        </a:p>
      </dgm:t>
    </dgm:pt>
    <dgm:pt modelId="{F1FEF895-104C-4B25-866E-8C94655DCAEB}" type="sibTrans" cxnId="{4F4E754F-586A-4393-85BB-8178F33A3BEB}">
      <dgm:prSet/>
      <dgm:spPr/>
      <dgm:t>
        <a:bodyPr/>
        <a:lstStyle/>
        <a:p>
          <a:endParaRPr lang="uk-UA"/>
        </a:p>
      </dgm:t>
    </dgm:pt>
    <dgm:pt modelId="{395D54D8-B340-4141-B7BA-1AAE70B7515F}" type="pres">
      <dgm:prSet presAssocID="{1BCCC084-C9D7-4E96-8415-C17F3419F721}" presName="linear" presStyleCnt="0">
        <dgm:presLayoutVars>
          <dgm:animLvl val="lvl"/>
          <dgm:resizeHandles val="exact"/>
        </dgm:presLayoutVars>
      </dgm:prSet>
      <dgm:spPr/>
    </dgm:pt>
    <dgm:pt modelId="{23B56869-917B-4E66-840F-BDECAC1C9F7C}" type="pres">
      <dgm:prSet presAssocID="{6FBCA8FF-75B9-41F7-A654-223E8A386E94}" presName="parentText" presStyleLbl="node1" presStyleIdx="0" presStyleCnt="1" custScaleX="92500" custScaleY="84635" custLinFactNeighborX="-2500" custLinFactNeighborY="-90239">
        <dgm:presLayoutVars>
          <dgm:chMax val="0"/>
          <dgm:bulletEnabled val="1"/>
        </dgm:presLayoutVars>
      </dgm:prSet>
      <dgm:spPr/>
    </dgm:pt>
    <dgm:pt modelId="{96B16FE0-0929-40BF-9AE4-EE5287087B44}" type="pres">
      <dgm:prSet presAssocID="{6FBCA8FF-75B9-41F7-A654-223E8A386E94}" presName="childText" presStyleLbl="revTx" presStyleIdx="0" presStyleCnt="1" custLinFactNeighborX="2500" custLinFactNeighborY="-79759">
        <dgm:presLayoutVars>
          <dgm:bulletEnabled val="1"/>
        </dgm:presLayoutVars>
      </dgm:prSet>
      <dgm:spPr/>
    </dgm:pt>
  </dgm:ptLst>
  <dgm:cxnLst>
    <dgm:cxn modelId="{10C44805-0907-473A-B5A4-676708BD2AE2}" type="presOf" srcId="{7B0E186F-5B16-418D-AF89-D858EFF7A591}" destId="{96B16FE0-0929-40BF-9AE4-EE5287087B44}" srcOrd="0" destOrd="1" presId="urn:microsoft.com/office/officeart/2005/8/layout/vList2"/>
    <dgm:cxn modelId="{94AD1D13-2E96-459F-B0FE-54D502AA55FB}" srcId="{1BCCC084-C9D7-4E96-8415-C17F3419F721}" destId="{6FBCA8FF-75B9-41F7-A654-223E8A386E94}" srcOrd="0" destOrd="0" parTransId="{C0FAF895-7B99-44D4-A903-1A4A7D37AD18}" sibTransId="{4B74C2E8-3FAF-44F7-BD92-95EF05437802}"/>
    <dgm:cxn modelId="{5CA5805D-5C67-408B-9D90-1157B1724843}" type="presOf" srcId="{1BCCC084-C9D7-4E96-8415-C17F3419F721}" destId="{395D54D8-B340-4141-B7BA-1AAE70B7515F}" srcOrd="0" destOrd="0" presId="urn:microsoft.com/office/officeart/2005/8/layout/vList2"/>
    <dgm:cxn modelId="{6FD6255E-4BFC-4113-9A7E-6C84E4994404}" type="presOf" srcId="{7C1B080B-910B-4CD5-B4E8-555111A5A208}" destId="{96B16FE0-0929-40BF-9AE4-EE5287087B44}" srcOrd="0" destOrd="0" presId="urn:microsoft.com/office/officeart/2005/8/layout/vList2"/>
    <dgm:cxn modelId="{4F4E754F-586A-4393-85BB-8178F33A3BEB}" srcId="{6FBCA8FF-75B9-41F7-A654-223E8A386E94}" destId="{7B0E186F-5B16-418D-AF89-D858EFF7A591}" srcOrd="1" destOrd="0" parTransId="{9BB75CB3-DE25-4D88-8DDB-19EF0EEEE6CA}" sibTransId="{F1FEF895-104C-4B25-866E-8C94655DCAEB}"/>
    <dgm:cxn modelId="{160F2B70-9887-4996-8FAC-7BF5BD14308A}" type="presOf" srcId="{21000E9E-E68E-4817-B033-0CDA203E0F42}" destId="{96B16FE0-0929-40BF-9AE4-EE5287087B44}" srcOrd="0" destOrd="2" presId="urn:microsoft.com/office/officeart/2005/8/layout/vList2"/>
    <dgm:cxn modelId="{0D0B3EA2-F26D-4DFF-A2E9-A3D2E782263B}" srcId="{6FBCA8FF-75B9-41F7-A654-223E8A386E94}" destId="{21000E9E-E68E-4817-B033-0CDA203E0F42}" srcOrd="2" destOrd="0" parTransId="{78E99438-21D6-4E75-8A7A-CD7560629FB3}" sibTransId="{7CB81207-1D99-47D1-B733-AFC2E00172AF}"/>
    <dgm:cxn modelId="{B0429EB2-8FBE-49BD-80A8-B46F65042449}" type="presOf" srcId="{6FBCA8FF-75B9-41F7-A654-223E8A386E94}" destId="{23B56869-917B-4E66-840F-BDECAC1C9F7C}" srcOrd="0" destOrd="0" presId="urn:microsoft.com/office/officeart/2005/8/layout/vList2"/>
    <dgm:cxn modelId="{5146CBE5-ED38-4674-8268-536702B94F92}" srcId="{6FBCA8FF-75B9-41F7-A654-223E8A386E94}" destId="{7C1B080B-910B-4CD5-B4E8-555111A5A208}" srcOrd="0" destOrd="0" parTransId="{454840DC-9E3F-42CF-AF7E-4B42211DD612}" sibTransId="{F1796D32-459B-49C8-A7CD-82579538D1F2}"/>
    <dgm:cxn modelId="{30F86F54-0462-4505-BD6A-BD5CD0779761}" type="presParOf" srcId="{395D54D8-B340-4141-B7BA-1AAE70B7515F}" destId="{23B56869-917B-4E66-840F-BDECAC1C9F7C}" srcOrd="0" destOrd="0" presId="urn:microsoft.com/office/officeart/2005/8/layout/vList2"/>
    <dgm:cxn modelId="{A23E56C7-326D-4893-B0F2-0A7C5212ED37}" type="presParOf" srcId="{395D54D8-B340-4141-B7BA-1AAE70B7515F}" destId="{96B16FE0-0929-40BF-9AE4-EE5287087B4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BCCC084-C9D7-4E96-8415-C17F3419F72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6FBCA8FF-75B9-41F7-A654-223E8A386E94}">
      <dgm:prSet phldrT="[Текст]" custT="1"/>
      <dgm:spPr/>
      <dgm:t>
        <a:bodyPr/>
        <a:lstStyle/>
        <a:p>
          <a:r>
            <a:rPr lang="ru-RU" sz="2400" b="1" i="0" dirty="0"/>
            <a:t>«</a:t>
          </a:r>
          <a:r>
            <a:rPr lang="ru-RU" sz="2400" b="1" i="0" dirty="0" err="1"/>
            <a:t>Капітальний</a:t>
          </a:r>
          <a:r>
            <a:rPr lang="ru-RU" sz="2400" b="1" i="0" dirty="0"/>
            <a:t> ремонт (спортзал) </a:t>
          </a:r>
          <a:r>
            <a:rPr lang="ru-RU" sz="2400" b="1" i="0" dirty="0" err="1"/>
            <a:t>Угрівського</a:t>
          </a:r>
          <a:r>
            <a:rPr lang="ru-RU" sz="2400" b="1" i="0" dirty="0"/>
            <a:t> НВК в </a:t>
          </a:r>
          <a:r>
            <a:rPr lang="ru-RU" sz="2400" b="1" i="0" dirty="0" err="1"/>
            <a:t>с.Угри</a:t>
          </a:r>
          <a:r>
            <a:rPr lang="ru-RU" sz="2400" b="1" i="0" dirty="0"/>
            <a:t> </a:t>
          </a:r>
          <a:r>
            <a:rPr lang="ru-RU" sz="2400" b="1" i="0" dirty="0" err="1"/>
            <a:t>Городоцького</a:t>
          </a:r>
          <a:r>
            <a:rPr lang="ru-RU" sz="2400" b="1" i="0" dirty="0"/>
            <a:t> району </a:t>
          </a:r>
          <a:r>
            <a:rPr lang="ru-RU" sz="2400" b="1" i="0" dirty="0" err="1"/>
            <a:t>Львівської</a:t>
          </a:r>
          <a:r>
            <a:rPr lang="ru-RU" sz="2400" b="1" i="0" dirty="0"/>
            <a:t> </a:t>
          </a:r>
          <a:r>
            <a:rPr lang="ru-RU" sz="2400" b="1" i="0" dirty="0" err="1"/>
            <a:t>області</a:t>
          </a:r>
          <a:r>
            <a:rPr lang="ru-RU" sz="2400" b="1" i="0" dirty="0"/>
            <a:t>»</a:t>
          </a:r>
          <a:endParaRPr lang="uk-UA" sz="2400" dirty="0"/>
        </a:p>
      </dgm:t>
    </dgm:pt>
    <dgm:pt modelId="{C0FAF895-7B99-44D4-A903-1A4A7D37AD18}" type="parTrans" cxnId="{94AD1D13-2E96-459F-B0FE-54D502AA55FB}">
      <dgm:prSet/>
      <dgm:spPr/>
      <dgm:t>
        <a:bodyPr/>
        <a:lstStyle/>
        <a:p>
          <a:endParaRPr lang="uk-UA"/>
        </a:p>
      </dgm:t>
    </dgm:pt>
    <dgm:pt modelId="{4B74C2E8-3FAF-44F7-BD92-95EF05437802}" type="sibTrans" cxnId="{94AD1D13-2E96-459F-B0FE-54D502AA55FB}">
      <dgm:prSet/>
      <dgm:spPr/>
      <dgm:t>
        <a:bodyPr/>
        <a:lstStyle/>
        <a:p>
          <a:endParaRPr lang="uk-UA"/>
        </a:p>
      </dgm:t>
    </dgm:pt>
    <dgm:pt modelId="{7C1B080B-910B-4CD5-B4E8-555111A5A208}">
      <dgm:prSet phldrT="[Текст]" custT="1"/>
      <dgm:spPr/>
      <dgm:t>
        <a:bodyPr/>
        <a:lstStyle/>
        <a:p>
          <a:endParaRPr lang="uk-UA" sz="2000" dirty="0"/>
        </a:p>
      </dgm:t>
    </dgm:pt>
    <dgm:pt modelId="{454840DC-9E3F-42CF-AF7E-4B42211DD612}" type="parTrans" cxnId="{5146CBE5-ED38-4674-8268-536702B94F92}">
      <dgm:prSet/>
      <dgm:spPr/>
      <dgm:t>
        <a:bodyPr/>
        <a:lstStyle/>
        <a:p>
          <a:endParaRPr lang="uk-UA"/>
        </a:p>
      </dgm:t>
    </dgm:pt>
    <dgm:pt modelId="{F1796D32-459B-49C8-A7CD-82579538D1F2}" type="sibTrans" cxnId="{5146CBE5-ED38-4674-8268-536702B94F92}">
      <dgm:prSet/>
      <dgm:spPr/>
      <dgm:t>
        <a:bodyPr/>
        <a:lstStyle/>
        <a:p>
          <a:endParaRPr lang="uk-UA"/>
        </a:p>
      </dgm:t>
    </dgm:pt>
    <dgm:pt modelId="{7B0E186F-5B16-418D-AF89-D858EFF7A591}">
      <dgm:prSet phldrT="[Текст]" custT="1"/>
      <dgm:spPr/>
      <dgm:t>
        <a:bodyPr/>
        <a:lstStyle/>
        <a:p>
          <a:r>
            <a:rPr lang="uk-UA" sz="2000" dirty="0"/>
            <a:t>2020-2021 навчальний рік</a:t>
          </a:r>
        </a:p>
      </dgm:t>
    </dgm:pt>
    <dgm:pt modelId="{9BB75CB3-DE25-4D88-8DDB-19EF0EEEE6CA}" type="parTrans" cxnId="{4F4E754F-586A-4393-85BB-8178F33A3BEB}">
      <dgm:prSet/>
      <dgm:spPr/>
      <dgm:t>
        <a:bodyPr/>
        <a:lstStyle/>
        <a:p>
          <a:endParaRPr lang="uk-UA"/>
        </a:p>
      </dgm:t>
    </dgm:pt>
    <dgm:pt modelId="{F1FEF895-104C-4B25-866E-8C94655DCAEB}" type="sibTrans" cxnId="{4F4E754F-586A-4393-85BB-8178F33A3BEB}">
      <dgm:prSet/>
      <dgm:spPr/>
      <dgm:t>
        <a:bodyPr/>
        <a:lstStyle/>
        <a:p>
          <a:endParaRPr lang="uk-UA"/>
        </a:p>
      </dgm:t>
    </dgm:pt>
    <dgm:pt modelId="{E7D1DD93-D8D9-4BAA-9B10-8348AD535A17}">
      <dgm:prSet phldrT="[Текст]" custT="1"/>
      <dgm:spPr/>
      <dgm:t>
        <a:bodyPr/>
        <a:lstStyle/>
        <a:p>
          <a:endParaRPr lang="uk-UA" sz="2000" dirty="0"/>
        </a:p>
      </dgm:t>
    </dgm:pt>
    <dgm:pt modelId="{0FA107BC-D377-4FA4-AC56-9679BE193B02}" type="parTrans" cxnId="{4618B27E-CF2E-4406-A0D6-ADDE7432734E}">
      <dgm:prSet/>
      <dgm:spPr/>
      <dgm:t>
        <a:bodyPr/>
        <a:lstStyle/>
        <a:p>
          <a:endParaRPr lang="uk-UA"/>
        </a:p>
      </dgm:t>
    </dgm:pt>
    <dgm:pt modelId="{DA4C8F81-02B0-477A-931D-FF78C0DE61CA}" type="sibTrans" cxnId="{4618B27E-CF2E-4406-A0D6-ADDE7432734E}">
      <dgm:prSet/>
      <dgm:spPr/>
      <dgm:t>
        <a:bodyPr/>
        <a:lstStyle/>
        <a:p>
          <a:endParaRPr lang="uk-UA"/>
        </a:p>
      </dgm:t>
    </dgm:pt>
    <dgm:pt modelId="{395D54D8-B340-4141-B7BA-1AAE70B7515F}" type="pres">
      <dgm:prSet presAssocID="{1BCCC084-C9D7-4E96-8415-C17F3419F721}" presName="linear" presStyleCnt="0">
        <dgm:presLayoutVars>
          <dgm:animLvl val="lvl"/>
          <dgm:resizeHandles val="exact"/>
        </dgm:presLayoutVars>
      </dgm:prSet>
      <dgm:spPr/>
    </dgm:pt>
    <dgm:pt modelId="{23B56869-917B-4E66-840F-BDECAC1C9F7C}" type="pres">
      <dgm:prSet presAssocID="{6FBCA8FF-75B9-41F7-A654-223E8A386E94}" presName="parentText" presStyleLbl="node1" presStyleIdx="0" presStyleCnt="1" custScaleX="92500" custScaleY="84635" custLinFactNeighborX="-2500" custLinFactNeighborY="-90239">
        <dgm:presLayoutVars>
          <dgm:chMax val="0"/>
          <dgm:bulletEnabled val="1"/>
        </dgm:presLayoutVars>
      </dgm:prSet>
      <dgm:spPr/>
    </dgm:pt>
    <dgm:pt modelId="{96B16FE0-0929-40BF-9AE4-EE5287087B44}" type="pres">
      <dgm:prSet presAssocID="{6FBCA8FF-75B9-41F7-A654-223E8A386E94}" presName="childText" presStyleLbl="revTx" presStyleIdx="0" presStyleCnt="1" custLinFactNeighborX="2500" custLinFactNeighborY="-79759">
        <dgm:presLayoutVars>
          <dgm:bulletEnabled val="1"/>
        </dgm:presLayoutVars>
      </dgm:prSet>
      <dgm:spPr/>
    </dgm:pt>
  </dgm:ptLst>
  <dgm:cxnLst>
    <dgm:cxn modelId="{2D91E70D-1BAF-4CD5-8E9C-0DA2355891BF}" type="presOf" srcId="{7B0E186F-5B16-418D-AF89-D858EFF7A591}" destId="{96B16FE0-0929-40BF-9AE4-EE5287087B44}" srcOrd="0" destOrd="2" presId="urn:microsoft.com/office/officeart/2005/8/layout/vList2"/>
    <dgm:cxn modelId="{94AD1D13-2E96-459F-B0FE-54D502AA55FB}" srcId="{1BCCC084-C9D7-4E96-8415-C17F3419F721}" destId="{6FBCA8FF-75B9-41F7-A654-223E8A386E94}" srcOrd="0" destOrd="0" parTransId="{C0FAF895-7B99-44D4-A903-1A4A7D37AD18}" sibTransId="{4B74C2E8-3FAF-44F7-BD92-95EF05437802}"/>
    <dgm:cxn modelId="{81A43D4A-7773-467D-A894-11EABB806C58}" type="presOf" srcId="{E7D1DD93-D8D9-4BAA-9B10-8348AD535A17}" destId="{96B16FE0-0929-40BF-9AE4-EE5287087B44}" srcOrd="0" destOrd="1" presId="urn:microsoft.com/office/officeart/2005/8/layout/vList2"/>
    <dgm:cxn modelId="{DAABA74D-CBE6-44D3-B198-B95A89F4DCED}" type="presOf" srcId="{6FBCA8FF-75B9-41F7-A654-223E8A386E94}" destId="{23B56869-917B-4E66-840F-BDECAC1C9F7C}" srcOrd="0" destOrd="0" presId="urn:microsoft.com/office/officeart/2005/8/layout/vList2"/>
    <dgm:cxn modelId="{4F4E754F-586A-4393-85BB-8178F33A3BEB}" srcId="{6FBCA8FF-75B9-41F7-A654-223E8A386E94}" destId="{7B0E186F-5B16-418D-AF89-D858EFF7A591}" srcOrd="2" destOrd="0" parTransId="{9BB75CB3-DE25-4D88-8DDB-19EF0EEEE6CA}" sibTransId="{F1FEF895-104C-4B25-866E-8C94655DCAEB}"/>
    <dgm:cxn modelId="{4618B27E-CF2E-4406-A0D6-ADDE7432734E}" srcId="{6FBCA8FF-75B9-41F7-A654-223E8A386E94}" destId="{E7D1DD93-D8D9-4BAA-9B10-8348AD535A17}" srcOrd="1" destOrd="0" parTransId="{0FA107BC-D377-4FA4-AC56-9679BE193B02}" sibTransId="{DA4C8F81-02B0-477A-931D-FF78C0DE61CA}"/>
    <dgm:cxn modelId="{FBD9E5CB-46E0-47AE-AE30-50651249F3C1}" type="presOf" srcId="{1BCCC084-C9D7-4E96-8415-C17F3419F721}" destId="{395D54D8-B340-4141-B7BA-1AAE70B7515F}" srcOrd="0" destOrd="0" presId="urn:microsoft.com/office/officeart/2005/8/layout/vList2"/>
    <dgm:cxn modelId="{5146CBE5-ED38-4674-8268-536702B94F92}" srcId="{6FBCA8FF-75B9-41F7-A654-223E8A386E94}" destId="{7C1B080B-910B-4CD5-B4E8-555111A5A208}" srcOrd="0" destOrd="0" parTransId="{454840DC-9E3F-42CF-AF7E-4B42211DD612}" sibTransId="{F1796D32-459B-49C8-A7CD-82579538D1F2}"/>
    <dgm:cxn modelId="{7BDAC3FC-6E53-4BC7-BE31-ED49B5BF26AF}" type="presOf" srcId="{7C1B080B-910B-4CD5-B4E8-555111A5A208}" destId="{96B16FE0-0929-40BF-9AE4-EE5287087B44}" srcOrd="0" destOrd="0" presId="urn:microsoft.com/office/officeart/2005/8/layout/vList2"/>
    <dgm:cxn modelId="{AE4F36C4-900A-45F5-B8B5-7B9DFA28D6CF}" type="presParOf" srcId="{395D54D8-B340-4141-B7BA-1AAE70B7515F}" destId="{23B56869-917B-4E66-840F-BDECAC1C9F7C}" srcOrd="0" destOrd="0" presId="urn:microsoft.com/office/officeart/2005/8/layout/vList2"/>
    <dgm:cxn modelId="{0A622A7D-487A-4178-A4D1-886A5326868F}" type="presParOf" srcId="{395D54D8-B340-4141-B7BA-1AAE70B7515F}" destId="{96B16FE0-0929-40BF-9AE4-EE5287087B4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C6E3DB-6A79-4549-B8D7-413BC49A9040}">
      <dsp:nvSpPr>
        <dsp:cNvPr id="0" name=""/>
        <dsp:cNvSpPr/>
      </dsp:nvSpPr>
      <dsp:spPr>
        <a:xfrm rot="5400000">
          <a:off x="-222429" y="225592"/>
          <a:ext cx="1482862" cy="103800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300" kern="1200" dirty="0"/>
            <a:t>17 дітей</a:t>
          </a:r>
        </a:p>
      </dsp:txBody>
      <dsp:txXfrm rot="-5400000">
        <a:off x="0" y="522165"/>
        <a:ext cx="1038004" cy="444858"/>
      </dsp:txXfrm>
    </dsp:sp>
    <dsp:sp modelId="{278C705F-1B8D-4181-86C2-6E2130CEB165}">
      <dsp:nvSpPr>
        <dsp:cNvPr id="0" name=""/>
        <dsp:cNvSpPr/>
      </dsp:nvSpPr>
      <dsp:spPr>
        <a:xfrm rot="5400000">
          <a:off x="3036666" y="-2047067"/>
          <a:ext cx="963860" cy="50579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0040" tIns="28575" rIns="28575" bIns="28575" numCol="1" spcCol="1270" anchor="ctr" anchorCtr="0">
          <a:noAutofit/>
        </a:bodyPr>
        <a:lstStyle/>
        <a:p>
          <a:pPr marL="285750" lvl="1" indent="-285750" algn="l" defTabSz="2000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uk-UA" sz="4500" kern="1200" dirty="0"/>
        </a:p>
        <a:p>
          <a:pPr marL="285750" lvl="1" indent="-285750" algn="l" defTabSz="2000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uk-UA" sz="4500" kern="1200" dirty="0"/>
        </a:p>
        <a:p>
          <a:pPr marL="285750" lvl="1" indent="-285750" algn="l" defTabSz="2000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4500" kern="1200" dirty="0"/>
            <a:t>Дошкільна освіта</a:t>
          </a:r>
        </a:p>
        <a:p>
          <a:pPr marL="285750" lvl="1" indent="-285750" algn="l" defTabSz="2000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uk-UA" sz="4500" kern="1200" dirty="0"/>
        </a:p>
        <a:p>
          <a:pPr marL="285750" lvl="1" indent="-285750" algn="l" defTabSz="2000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uk-UA" sz="4500" kern="1200"/>
        </a:p>
      </dsp:txBody>
      <dsp:txXfrm rot="-5400000">
        <a:off x="989599" y="47052"/>
        <a:ext cx="5010943" cy="869756"/>
      </dsp:txXfrm>
    </dsp:sp>
    <dsp:sp modelId="{238F44F0-3DAA-42BE-AFEA-26CF661646DB}">
      <dsp:nvSpPr>
        <dsp:cNvPr id="0" name=""/>
        <dsp:cNvSpPr/>
      </dsp:nvSpPr>
      <dsp:spPr>
        <a:xfrm rot="5400000">
          <a:off x="-222429" y="1512997"/>
          <a:ext cx="1482862" cy="103800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300" kern="1200" dirty="0"/>
            <a:t>44 учні</a:t>
          </a:r>
        </a:p>
      </dsp:txBody>
      <dsp:txXfrm rot="-5400000">
        <a:off x="0" y="1809570"/>
        <a:ext cx="1038004" cy="444858"/>
      </dsp:txXfrm>
    </dsp:sp>
    <dsp:sp modelId="{163497FF-FA2B-4E05-9427-627963320839}">
      <dsp:nvSpPr>
        <dsp:cNvPr id="0" name=""/>
        <dsp:cNvSpPr/>
      </dsp:nvSpPr>
      <dsp:spPr>
        <a:xfrm rot="5400000">
          <a:off x="3085071" y="-756498"/>
          <a:ext cx="963860" cy="50579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4264" tIns="29845" rIns="29845" bIns="29845" numCol="1" spcCol="1270" anchor="ctr" anchorCtr="0">
          <a:noAutofit/>
        </a:bodyPr>
        <a:lstStyle/>
        <a:p>
          <a:pPr marL="285750" lvl="1" indent="-285750" algn="l" defTabSz="2089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4700" kern="1200" dirty="0"/>
            <a:t>Початкова освіта</a:t>
          </a:r>
        </a:p>
      </dsp:txBody>
      <dsp:txXfrm rot="-5400000">
        <a:off x="1038004" y="1337621"/>
        <a:ext cx="5010943" cy="869756"/>
      </dsp:txXfrm>
    </dsp:sp>
    <dsp:sp modelId="{DC8E5118-D459-4F2E-9C6F-FD0761862494}">
      <dsp:nvSpPr>
        <dsp:cNvPr id="0" name=""/>
        <dsp:cNvSpPr/>
      </dsp:nvSpPr>
      <dsp:spPr>
        <a:xfrm rot="5400000">
          <a:off x="-222429" y="2800403"/>
          <a:ext cx="1482862" cy="103800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300" kern="1200" dirty="0"/>
            <a:t>56 учнів</a:t>
          </a:r>
        </a:p>
      </dsp:txBody>
      <dsp:txXfrm rot="-5400000">
        <a:off x="0" y="3096976"/>
        <a:ext cx="1038004" cy="444858"/>
      </dsp:txXfrm>
    </dsp:sp>
    <dsp:sp modelId="{21662087-A353-479E-810C-A53FE22CF636}">
      <dsp:nvSpPr>
        <dsp:cNvPr id="0" name=""/>
        <dsp:cNvSpPr/>
      </dsp:nvSpPr>
      <dsp:spPr>
        <a:xfrm rot="5400000">
          <a:off x="3085071" y="530906"/>
          <a:ext cx="963860" cy="50579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4264" tIns="29845" rIns="29845" bIns="29845" numCol="1" spcCol="1270" anchor="ctr" anchorCtr="0">
          <a:noAutofit/>
        </a:bodyPr>
        <a:lstStyle/>
        <a:p>
          <a:pPr marL="285750" lvl="1" indent="-285750" algn="l" defTabSz="2089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4700" kern="1200" dirty="0"/>
            <a:t>Середня освіта</a:t>
          </a:r>
        </a:p>
      </dsp:txBody>
      <dsp:txXfrm rot="-5400000">
        <a:off x="1038004" y="2625025"/>
        <a:ext cx="5010943" cy="8697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B56869-917B-4E66-840F-BDECAC1C9F7C}">
      <dsp:nvSpPr>
        <dsp:cNvPr id="0" name=""/>
        <dsp:cNvSpPr/>
      </dsp:nvSpPr>
      <dsp:spPr>
        <a:xfrm>
          <a:off x="76199" y="0"/>
          <a:ext cx="5638800" cy="11407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i="0" kern="1200" dirty="0"/>
            <a:t>«</a:t>
          </a:r>
          <a:r>
            <a:rPr lang="ru-RU" sz="2400" b="1" i="0" kern="1200" dirty="0" err="1"/>
            <a:t>Капітальний</a:t>
          </a:r>
          <a:r>
            <a:rPr lang="ru-RU" sz="2400" b="1" i="0" kern="1200" dirty="0"/>
            <a:t> ремонт </a:t>
          </a:r>
          <a:r>
            <a:rPr lang="ru-RU" sz="2400" b="1" i="0" kern="1200" dirty="0" err="1"/>
            <a:t>даху</a:t>
          </a:r>
          <a:r>
            <a:rPr lang="ru-RU" sz="2400" b="1" i="0" kern="1200" dirty="0"/>
            <a:t> (спортзал) </a:t>
          </a:r>
          <a:r>
            <a:rPr lang="ru-RU" sz="2400" b="1" i="0" kern="1200" dirty="0" err="1"/>
            <a:t>Угрівського</a:t>
          </a:r>
          <a:r>
            <a:rPr lang="ru-RU" sz="2400" b="1" i="0" kern="1200" dirty="0"/>
            <a:t> НВК в </a:t>
          </a:r>
          <a:r>
            <a:rPr lang="ru-RU" sz="2400" b="1" i="0" kern="1200" dirty="0" err="1"/>
            <a:t>с.Угри</a:t>
          </a:r>
          <a:r>
            <a:rPr lang="ru-RU" sz="2400" b="1" i="0" kern="1200" dirty="0"/>
            <a:t> </a:t>
          </a:r>
          <a:r>
            <a:rPr lang="ru-RU" sz="2400" b="1" i="0" kern="1200" dirty="0" err="1"/>
            <a:t>Городоцького</a:t>
          </a:r>
          <a:r>
            <a:rPr lang="ru-RU" sz="2400" b="1" i="0" kern="1200" dirty="0"/>
            <a:t> району </a:t>
          </a:r>
          <a:r>
            <a:rPr lang="ru-RU" sz="2400" b="1" i="0" kern="1200" dirty="0" err="1"/>
            <a:t>Львівської</a:t>
          </a:r>
          <a:r>
            <a:rPr lang="ru-RU" sz="2400" b="1" i="0" kern="1200" dirty="0"/>
            <a:t> </a:t>
          </a:r>
          <a:r>
            <a:rPr lang="ru-RU" sz="2400" b="1" i="0" kern="1200" dirty="0" err="1"/>
            <a:t>області</a:t>
          </a:r>
          <a:r>
            <a:rPr lang="ru-RU" sz="2400" b="1" i="0" kern="1200" dirty="0"/>
            <a:t>»</a:t>
          </a:r>
          <a:endParaRPr lang="uk-UA" sz="2400" kern="1200" dirty="0"/>
        </a:p>
      </dsp:txBody>
      <dsp:txXfrm>
        <a:off x="131886" y="55687"/>
        <a:ext cx="5527426" cy="1029370"/>
      </dsp:txXfrm>
    </dsp:sp>
    <dsp:sp modelId="{96B16FE0-0929-40BF-9AE4-EE5287087B44}">
      <dsp:nvSpPr>
        <dsp:cNvPr id="0" name=""/>
        <dsp:cNvSpPr/>
      </dsp:nvSpPr>
      <dsp:spPr>
        <a:xfrm>
          <a:off x="0" y="491015"/>
          <a:ext cx="6096000" cy="1059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548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uk-UA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uk-UA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uk-UA" sz="2000" kern="1200" dirty="0"/>
            <a:t>2019-2020 навчальний рік</a:t>
          </a:r>
        </a:p>
      </dsp:txBody>
      <dsp:txXfrm>
        <a:off x="0" y="491015"/>
        <a:ext cx="6096000" cy="10598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B56869-917B-4E66-840F-BDECAC1C9F7C}">
      <dsp:nvSpPr>
        <dsp:cNvPr id="0" name=""/>
        <dsp:cNvSpPr/>
      </dsp:nvSpPr>
      <dsp:spPr>
        <a:xfrm>
          <a:off x="76199" y="0"/>
          <a:ext cx="5638800" cy="11407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i="0" kern="1200" dirty="0"/>
            <a:t>«</a:t>
          </a:r>
          <a:r>
            <a:rPr lang="ru-RU" sz="2400" b="1" i="0" kern="1200" dirty="0" err="1"/>
            <a:t>Капітальний</a:t>
          </a:r>
          <a:r>
            <a:rPr lang="ru-RU" sz="2400" b="1" i="0" kern="1200" dirty="0"/>
            <a:t> ремонт (спортзал) </a:t>
          </a:r>
          <a:r>
            <a:rPr lang="ru-RU" sz="2400" b="1" i="0" kern="1200" dirty="0" err="1"/>
            <a:t>Угрівського</a:t>
          </a:r>
          <a:r>
            <a:rPr lang="ru-RU" sz="2400" b="1" i="0" kern="1200" dirty="0"/>
            <a:t> НВК в </a:t>
          </a:r>
          <a:r>
            <a:rPr lang="ru-RU" sz="2400" b="1" i="0" kern="1200" dirty="0" err="1"/>
            <a:t>с.Угри</a:t>
          </a:r>
          <a:r>
            <a:rPr lang="ru-RU" sz="2400" b="1" i="0" kern="1200" dirty="0"/>
            <a:t> </a:t>
          </a:r>
          <a:r>
            <a:rPr lang="ru-RU" sz="2400" b="1" i="0" kern="1200" dirty="0" err="1"/>
            <a:t>Городоцького</a:t>
          </a:r>
          <a:r>
            <a:rPr lang="ru-RU" sz="2400" b="1" i="0" kern="1200" dirty="0"/>
            <a:t> району </a:t>
          </a:r>
          <a:r>
            <a:rPr lang="ru-RU" sz="2400" b="1" i="0" kern="1200" dirty="0" err="1"/>
            <a:t>Львівської</a:t>
          </a:r>
          <a:r>
            <a:rPr lang="ru-RU" sz="2400" b="1" i="0" kern="1200" dirty="0"/>
            <a:t> </a:t>
          </a:r>
          <a:r>
            <a:rPr lang="ru-RU" sz="2400" b="1" i="0" kern="1200" dirty="0" err="1"/>
            <a:t>області</a:t>
          </a:r>
          <a:r>
            <a:rPr lang="ru-RU" sz="2400" b="1" i="0" kern="1200" dirty="0"/>
            <a:t>»</a:t>
          </a:r>
          <a:endParaRPr lang="uk-UA" sz="2400" kern="1200" dirty="0"/>
        </a:p>
      </dsp:txBody>
      <dsp:txXfrm>
        <a:off x="131886" y="55687"/>
        <a:ext cx="5527426" cy="1029370"/>
      </dsp:txXfrm>
    </dsp:sp>
    <dsp:sp modelId="{96B16FE0-0929-40BF-9AE4-EE5287087B44}">
      <dsp:nvSpPr>
        <dsp:cNvPr id="0" name=""/>
        <dsp:cNvSpPr/>
      </dsp:nvSpPr>
      <dsp:spPr>
        <a:xfrm>
          <a:off x="0" y="491015"/>
          <a:ext cx="6096000" cy="1059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548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uk-UA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uk-UA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uk-UA" sz="2000" kern="1200" dirty="0"/>
            <a:t>2020-2021 навчальний рік</a:t>
          </a:r>
        </a:p>
      </dsp:txBody>
      <dsp:txXfrm>
        <a:off x="0" y="491015"/>
        <a:ext cx="6096000" cy="10598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71" y="2286"/>
            <a:ext cx="9058303" cy="121794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97254" y="381698"/>
            <a:ext cx="7349490" cy="63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FFFF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6/19/2025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FFFF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6/19/2025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FFFF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6/19/2025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FFFF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6/19/2025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6/19/2025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047" y="2286"/>
            <a:ext cx="8704403" cy="121794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82139" y="396811"/>
            <a:ext cx="4379721" cy="574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FFFF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93687" y="1565275"/>
            <a:ext cx="8449310" cy="4498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6/19/2025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g"/><Relationship Id="rId9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g"/><Relationship Id="rId4" Type="http://schemas.openxmlformats.org/officeDocument/2006/relationships/image" Target="../media/image5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g"/><Relationship Id="rId5" Type="http://schemas.openxmlformats.org/officeDocument/2006/relationships/image" Target="../media/image65.jpeg"/><Relationship Id="rId4" Type="http://schemas.openxmlformats.org/officeDocument/2006/relationships/image" Target="../media/image64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g"/><Relationship Id="rId5" Type="http://schemas.openxmlformats.org/officeDocument/2006/relationships/image" Target="../media/image72.jpg"/><Relationship Id="rId4" Type="http://schemas.openxmlformats.org/officeDocument/2006/relationships/image" Target="../media/image7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g"/><Relationship Id="rId5" Type="http://schemas.openxmlformats.org/officeDocument/2006/relationships/image" Target="../media/image76.jpg"/><Relationship Id="rId4" Type="http://schemas.openxmlformats.org/officeDocument/2006/relationships/image" Target="../media/image7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5" Type="http://schemas.openxmlformats.org/officeDocument/2006/relationships/image" Target="../media/image80.jpg"/><Relationship Id="rId4" Type="http://schemas.openxmlformats.org/officeDocument/2006/relationships/image" Target="../media/image79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87.jpeg"/><Relationship Id="rId4" Type="http://schemas.openxmlformats.org/officeDocument/2006/relationships/image" Target="../media/image8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559050" y="1487550"/>
            <a:ext cx="6597650" cy="596900"/>
            <a:chOff x="2559050" y="1487550"/>
            <a:chExt cx="6597650" cy="596900"/>
          </a:xfrm>
        </p:grpSpPr>
        <p:sp>
          <p:nvSpPr>
            <p:cNvPr id="3" name="object 3"/>
            <p:cNvSpPr/>
            <p:nvPr/>
          </p:nvSpPr>
          <p:spPr>
            <a:xfrm>
              <a:off x="2571750" y="1500250"/>
              <a:ext cx="6572250" cy="571500"/>
            </a:xfrm>
            <a:custGeom>
              <a:avLst/>
              <a:gdLst/>
              <a:ahLst/>
              <a:cxnLst/>
              <a:rect l="l" t="t" r="r" b="b"/>
              <a:pathLst>
                <a:path w="6572250" h="571500">
                  <a:moveTo>
                    <a:pt x="6572250" y="0"/>
                  </a:moveTo>
                  <a:lnTo>
                    <a:pt x="0" y="0"/>
                  </a:lnTo>
                  <a:lnTo>
                    <a:pt x="0" y="571500"/>
                  </a:lnTo>
                  <a:lnTo>
                    <a:pt x="6572250" y="571500"/>
                  </a:lnTo>
                  <a:lnTo>
                    <a:pt x="6572250" y="0"/>
                  </a:lnTo>
                  <a:close/>
                </a:path>
              </a:pathLst>
            </a:custGeom>
            <a:solidFill>
              <a:srgbClr val="17375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2571750" y="1500250"/>
              <a:ext cx="6572250" cy="571500"/>
            </a:xfrm>
            <a:custGeom>
              <a:avLst/>
              <a:gdLst/>
              <a:ahLst/>
              <a:cxnLst/>
              <a:rect l="l" t="t" r="r" b="b"/>
              <a:pathLst>
                <a:path w="6572250" h="571500">
                  <a:moveTo>
                    <a:pt x="0" y="571500"/>
                  </a:moveTo>
                  <a:lnTo>
                    <a:pt x="6572250" y="571500"/>
                  </a:lnTo>
                  <a:lnTo>
                    <a:pt x="6572250" y="0"/>
                  </a:lnTo>
                  <a:lnTo>
                    <a:pt x="0" y="0"/>
                  </a:lnTo>
                  <a:lnTo>
                    <a:pt x="0" y="571500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2559050" y="5202237"/>
            <a:ext cx="6597650" cy="596900"/>
            <a:chOff x="2559050" y="5202237"/>
            <a:chExt cx="6597650" cy="596900"/>
          </a:xfrm>
        </p:grpSpPr>
        <p:sp>
          <p:nvSpPr>
            <p:cNvPr id="6" name="object 6"/>
            <p:cNvSpPr/>
            <p:nvPr/>
          </p:nvSpPr>
          <p:spPr>
            <a:xfrm>
              <a:off x="2571750" y="5214937"/>
              <a:ext cx="6572250" cy="571500"/>
            </a:xfrm>
            <a:custGeom>
              <a:avLst/>
              <a:gdLst/>
              <a:ahLst/>
              <a:cxnLst/>
              <a:rect l="l" t="t" r="r" b="b"/>
              <a:pathLst>
                <a:path w="6572250" h="571500">
                  <a:moveTo>
                    <a:pt x="6572250" y="0"/>
                  </a:moveTo>
                  <a:lnTo>
                    <a:pt x="0" y="0"/>
                  </a:lnTo>
                  <a:lnTo>
                    <a:pt x="0" y="571500"/>
                  </a:lnTo>
                  <a:lnTo>
                    <a:pt x="6572250" y="571500"/>
                  </a:lnTo>
                  <a:lnTo>
                    <a:pt x="6572250" y="0"/>
                  </a:lnTo>
                  <a:close/>
                </a:path>
              </a:pathLst>
            </a:custGeom>
            <a:solidFill>
              <a:srgbClr val="17375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2571750" y="5214937"/>
              <a:ext cx="6572250" cy="571500"/>
            </a:xfrm>
            <a:custGeom>
              <a:avLst/>
              <a:gdLst/>
              <a:ahLst/>
              <a:cxnLst/>
              <a:rect l="l" t="t" r="r" b="b"/>
              <a:pathLst>
                <a:path w="6572250" h="571500">
                  <a:moveTo>
                    <a:pt x="0" y="571500"/>
                  </a:moveTo>
                  <a:lnTo>
                    <a:pt x="6572250" y="571500"/>
                  </a:lnTo>
                  <a:lnTo>
                    <a:pt x="6572250" y="0"/>
                  </a:lnTo>
                  <a:lnTo>
                    <a:pt x="0" y="0"/>
                  </a:lnTo>
                  <a:lnTo>
                    <a:pt x="0" y="571500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-1" y="-256"/>
            <a:ext cx="9144000" cy="6858253"/>
            <a:chOff x="0" y="0"/>
            <a:chExt cx="9144000" cy="6858253"/>
          </a:xfrm>
        </p:grpSpPr>
        <p:sp>
          <p:nvSpPr>
            <p:cNvPr id="9" name="object 9"/>
            <p:cNvSpPr/>
            <p:nvPr/>
          </p:nvSpPr>
          <p:spPr>
            <a:xfrm>
              <a:off x="0" y="2143125"/>
              <a:ext cx="9144000" cy="3000375"/>
            </a:xfrm>
            <a:custGeom>
              <a:avLst/>
              <a:gdLst/>
              <a:ahLst/>
              <a:cxnLst/>
              <a:rect l="l" t="t" r="r" b="b"/>
              <a:pathLst>
                <a:path w="9144000" h="3000375">
                  <a:moveTo>
                    <a:pt x="9144000" y="0"/>
                  </a:moveTo>
                  <a:lnTo>
                    <a:pt x="0" y="0"/>
                  </a:lnTo>
                  <a:lnTo>
                    <a:pt x="0" y="3000375"/>
                  </a:lnTo>
                  <a:lnTo>
                    <a:pt x="9144000" y="3000375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17375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2143125"/>
              <a:ext cx="9144000" cy="3000375"/>
            </a:xfrm>
            <a:custGeom>
              <a:avLst/>
              <a:gdLst/>
              <a:ahLst/>
              <a:cxnLst/>
              <a:rect l="l" t="t" r="r" b="b"/>
              <a:pathLst>
                <a:path w="9144000" h="3000375">
                  <a:moveTo>
                    <a:pt x="0" y="3000375"/>
                  </a:moveTo>
                  <a:lnTo>
                    <a:pt x="9144000" y="3000375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3000375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12"/>
            <p:cNvSpPr/>
            <p:nvPr/>
          </p:nvSpPr>
          <p:spPr>
            <a:xfrm>
              <a:off x="0" y="1214500"/>
              <a:ext cx="5072380" cy="4714875"/>
            </a:xfrm>
            <a:custGeom>
              <a:avLst/>
              <a:gdLst/>
              <a:ahLst/>
              <a:cxnLst/>
              <a:rect l="l" t="t" r="r" b="b"/>
              <a:pathLst>
                <a:path w="5072380" h="4714875">
                  <a:moveTo>
                    <a:pt x="0" y="2357374"/>
                  </a:moveTo>
                  <a:lnTo>
                    <a:pt x="2536063" y="0"/>
                  </a:lnTo>
                  <a:lnTo>
                    <a:pt x="5072126" y="2357374"/>
                  </a:lnTo>
                  <a:lnTo>
                    <a:pt x="2536063" y="4714811"/>
                  </a:lnTo>
                  <a:lnTo>
                    <a:pt x="0" y="2357374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0"/>
              <a:ext cx="2459355" cy="2031364"/>
            </a:xfrm>
            <a:custGeom>
              <a:avLst/>
              <a:gdLst/>
              <a:ahLst/>
              <a:cxnLst/>
              <a:rect l="l" t="t" r="r" b="b"/>
              <a:pathLst>
                <a:path w="2459355" h="2031364">
                  <a:moveTo>
                    <a:pt x="1387510" y="0"/>
                  </a:moveTo>
                  <a:lnTo>
                    <a:pt x="0" y="0"/>
                  </a:lnTo>
                  <a:lnTo>
                    <a:pt x="0" y="394077"/>
                  </a:lnTo>
                  <a:lnTo>
                    <a:pt x="1515745" y="2031364"/>
                  </a:lnTo>
                  <a:lnTo>
                    <a:pt x="2459355" y="1157859"/>
                  </a:lnTo>
                  <a:lnTo>
                    <a:pt x="1387510" y="0"/>
                  </a:lnTo>
                  <a:close/>
                </a:path>
              </a:pathLst>
            </a:custGeom>
            <a:solidFill>
              <a:srgbClr val="17375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14"/>
            <p:cNvSpPr/>
            <p:nvPr/>
          </p:nvSpPr>
          <p:spPr>
            <a:xfrm>
              <a:off x="0" y="0"/>
              <a:ext cx="2459355" cy="2031364"/>
            </a:xfrm>
            <a:custGeom>
              <a:avLst/>
              <a:gdLst/>
              <a:ahLst/>
              <a:cxnLst/>
              <a:rect l="l" t="t" r="r" b="b"/>
              <a:pathLst>
                <a:path w="2459355" h="2031364">
                  <a:moveTo>
                    <a:pt x="1387510" y="0"/>
                  </a:moveTo>
                  <a:lnTo>
                    <a:pt x="2459354" y="1157859"/>
                  </a:lnTo>
                  <a:lnTo>
                    <a:pt x="1515744" y="2031364"/>
                  </a:lnTo>
                  <a:lnTo>
                    <a:pt x="0" y="394077"/>
                  </a:lnTo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" name="object 15"/>
            <p:cNvSpPr/>
            <p:nvPr/>
          </p:nvSpPr>
          <p:spPr>
            <a:xfrm>
              <a:off x="125033" y="5213603"/>
              <a:ext cx="2373630" cy="1644650"/>
            </a:xfrm>
            <a:custGeom>
              <a:avLst/>
              <a:gdLst/>
              <a:ahLst/>
              <a:cxnLst/>
              <a:rect l="l" t="t" r="r" b="b"/>
              <a:pathLst>
                <a:path w="2373630" h="1644650">
                  <a:moveTo>
                    <a:pt x="1479738" y="0"/>
                  </a:moveTo>
                  <a:lnTo>
                    <a:pt x="0" y="1644394"/>
                  </a:lnTo>
                  <a:lnTo>
                    <a:pt x="1616666" y="1644394"/>
                  </a:lnTo>
                  <a:lnTo>
                    <a:pt x="2373056" y="803833"/>
                  </a:lnTo>
                  <a:lnTo>
                    <a:pt x="1479738" y="0"/>
                  </a:lnTo>
                  <a:close/>
                </a:path>
              </a:pathLst>
            </a:custGeom>
            <a:solidFill>
              <a:srgbClr val="17375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25033" y="5213603"/>
              <a:ext cx="2373630" cy="1644650"/>
            </a:xfrm>
            <a:custGeom>
              <a:avLst/>
              <a:gdLst/>
              <a:ahLst/>
              <a:cxnLst/>
              <a:rect l="l" t="t" r="r" b="b"/>
              <a:pathLst>
                <a:path w="2373630" h="1644650">
                  <a:moveTo>
                    <a:pt x="1479738" y="0"/>
                  </a:moveTo>
                  <a:lnTo>
                    <a:pt x="2373056" y="803833"/>
                  </a:lnTo>
                  <a:lnTo>
                    <a:pt x="1616666" y="1644394"/>
                  </a:lnTo>
                </a:path>
                <a:path w="2373630" h="1644650">
                  <a:moveTo>
                    <a:pt x="0" y="1644394"/>
                  </a:moveTo>
                  <a:lnTo>
                    <a:pt x="1479738" y="0"/>
                  </a:lnTo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99699" y="6019798"/>
              <a:ext cx="6444300" cy="838199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2133600" y="479298"/>
            <a:ext cx="65532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k-UA" sz="2000" b="1" spc="-5" dirty="0" err="1">
                <a:solidFill>
                  <a:srgbClr val="0F243E"/>
                </a:solidFill>
                <a:latin typeface="Times New Roman"/>
                <a:cs typeface="Times New Roman"/>
              </a:rPr>
              <a:t>Угрівський</a:t>
            </a:r>
            <a:r>
              <a:rPr lang="uk-UA" sz="2000" b="1" spc="-5" dirty="0">
                <a:solidFill>
                  <a:srgbClr val="0F243E"/>
                </a:solidFill>
                <a:latin typeface="Times New Roman"/>
                <a:cs typeface="Times New Roman"/>
              </a:rPr>
              <a:t> навчально-виховний комплекс І-ІІ ступенів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592741" y="2175765"/>
            <a:ext cx="3871595" cy="25058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" marR="20955" algn="ctr">
              <a:lnSpc>
                <a:spcPct val="100000"/>
              </a:lnSpc>
              <a:spcBef>
                <a:spcPts val="100"/>
              </a:spcBef>
            </a:pPr>
            <a:r>
              <a:rPr sz="5400" b="1" i="1" spc="-114" dirty="0">
                <a:solidFill>
                  <a:srgbClr val="FFFFFF"/>
                </a:solidFill>
                <a:latin typeface="Palatino Linotype"/>
                <a:cs typeface="Palatino Linotype"/>
              </a:rPr>
              <a:t>З</a:t>
            </a:r>
            <a:r>
              <a:rPr sz="5400" b="1" i="1" spc="-315" dirty="0">
                <a:solidFill>
                  <a:srgbClr val="FFFFFF"/>
                </a:solidFill>
                <a:latin typeface="Palatino Linotype"/>
                <a:cs typeface="Palatino Linotype"/>
              </a:rPr>
              <a:t>в</a:t>
            </a:r>
            <a:r>
              <a:rPr sz="5400" b="1" i="1" spc="-254" dirty="0">
                <a:solidFill>
                  <a:srgbClr val="FFFFFF"/>
                </a:solidFill>
                <a:latin typeface="Palatino Linotype"/>
                <a:cs typeface="Palatino Linotype"/>
              </a:rPr>
              <a:t>і</a:t>
            </a:r>
            <a:r>
              <a:rPr sz="5400" b="1" i="1" spc="-685" dirty="0">
                <a:solidFill>
                  <a:srgbClr val="FFFFFF"/>
                </a:solidFill>
                <a:latin typeface="Palatino Linotype"/>
                <a:cs typeface="Palatino Linotype"/>
              </a:rPr>
              <a:t>т</a:t>
            </a:r>
            <a:r>
              <a:rPr sz="5400" b="1" i="1" spc="-65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5400" b="1" i="1" spc="-315" dirty="0" err="1">
                <a:solidFill>
                  <a:srgbClr val="FFFFFF"/>
                </a:solidFill>
                <a:latin typeface="Palatino Linotype"/>
                <a:cs typeface="Palatino Linotype"/>
              </a:rPr>
              <a:t>д</a:t>
            </a:r>
            <a:r>
              <a:rPr sz="5400" b="1" i="1" spc="-225" dirty="0" err="1">
                <a:solidFill>
                  <a:srgbClr val="FFFFFF"/>
                </a:solidFill>
                <a:latin typeface="Palatino Linotype"/>
                <a:cs typeface="Palatino Linotype"/>
              </a:rPr>
              <a:t>и</a:t>
            </a:r>
            <a:r>
              <a:rPr sz="5400" b="1" i="1" spc="-305" dirty="0" err="1">
                <a:solidFill>
                  <a:srgbClr val="FFFFFF"/>
                </a:solidFill>
                <a:latin typeface="Palatino Linotype"/>
                <a:cs typeface="Palatino Linotype"/>
              </a:rPr>
              <a:t>р</a:t>
            </a:r>
            <a:r>
              <a:rPr sz="5400" b="1" i="1" spc="-290" dirty="0" err="1">
                <a:solidFill>
                  <a:srgbClr val="FFFFFF"/>
                </a:solidFill>
                <a:latin typeface="Palatino Linotype"/>
                <a:cs typeface="Palatino Linotype"/>
              </a:rPr>
              <a:t>е</a:t>
            </a:r>
            <a:r>
              <a:rPr sz="5400" b="1" i="1" spc="-280" dirty="0" err="1">
                <a:solidFill>
                  <a:srgbClr val="FFFFFF"/>
                </a:solidFill>
                <a:latin typeface="Palatino Linotype"/>
                <a:cs typeface="Palatino Linotype"/>
              </a:rPr>
              <a:t>к</a:t>
            </a:r>
            <a:r>
              <a:rPr sz="5400" b="1" i="1" spc="-635" dirty="0" err="1">
                <a:solidFill>
                  <a:srgbClr val="FFFFFF"/>
                </a:solidFill>
                <a:latin typeface="Palatino Linotype"/>
                <a:cs typeface="Palatino Linotype"/>
              </a:rPr>
              <a:t>т</a:t>
            </a:r>
            <a:r>
              <a:rPr sz="5400" b="1" i="1" spc="-445" dirty="0" err="1">
                <a:solidFill>
                  <a:srgbClr val="FFFFFF"/>
                </a:solidFill>
                <a:latin typeface="Palatino Linotype"/>
                <a:cs typeface="Palatino Linotype"/>
              </a:rPr>
              <a:t>о</a:t>
            </a:r>
            <a:r>
              <a:rPr sz="5400" b="1" i="1" spc="-330" dirty="0" err="1">
                <a:solidFill>
                  <a:srgbClr val="FFFFFF"/>
                </a:solidFill>
                <a:latin typeface="Palatino Linotype"/>
                <a:cs typeface="Palatino Linotype"/>
              </a:rPr>
              <a:t>р</a:t>
            </a:r>
            <a:r>
              <a:rPr sz="5400" b="1" i="1" spc="-440" dirty="0" err="1">
                <a:solidFill>
                  <a:srgbClr val="FFFFFF"/>
                </a:solidFill>
                <a:latin typeface="Palatino Linotype"/>
                <a:cs typeface="Palatino Linotype"/>
              </a:rPr>
              <a:t>а</a:t>
            </a:r>
            <a:r>
              <a:rPr sz="5400" b="1" i="1" spc="-90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5400" b="1" i="1" spc="-330" dirty="0">
                <a:solidFill>
                  <a:srgbClr val="FFFFFF"/>
                </a:solidFill>
                <a:latin typeface="Palatino Linotype"/>
                <a:cs typeface="Palatino Linotype"/>
              </a:rPr>
              <a:t>  </a:t>
            </a:r>
            <a:r>
              <a:rPr lang="uk-UA" sz="5400" b="1" i="1" spc="-320" dirty="0" err="1">
                <a:solidFill>
                  <a:srgbClr val="FFFFFF"/>
                </a:solidFill>
                <a:latin typeface="Palatino Linotype"/>
                <a:cs typeface="Palatino Linotype"/>
              </a:rPr>
              <a:t>Гапачило</a:t>
            </a:r>
            <a:r>
              <a:rPr lang="uk-UA" sz="5400" b="1" i="1" spc="-320" dirty="0">
                <a:solidFill>
                  <a:srgbClr val="FFFFFF"/>
                </a:solidFill>
                <a:latin typeface="Palatino Linotype"/>
                <a:cs typeface="Palatino Linotype"/>
              </a:rPr>
              <a:t> Н.І.</a:t>
            </a:r>
            <a:endParaRPr sz="5400" dirty="0">
              <a:latin typeface="Palatino Linotype"/>
              <a:cs typeface="Palatino Linotype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3224148" y="980501"/>
            <a:ext cx="5235575" cy="34925"/>
          </a:xfrm>
          <a:custGeom>
            <a:avLst/>
            <a:gdLst/>
            <a:ahLst/>
            <a:cxnLst/>
            <a:rect l="l" t="t" r="r" b="b"/>
            <a:pathLst>
              <a:path w="5235575" h="34925">
                <a:moveTo>
                  <a:pt x="5235575" y="27940"/>
                </a:moveTo>
                <a:lnTo>
                  <a:pt x="0" y="27940"/>
                </a:lnTo>
                <a:lnTo>
                  <a:pt x="0" y="34925"/>
                </a:lnTo>
                <a:lnTo>
                  <a:pt x="5235575" y="34925"/>
                </a:lnTo>
                <a:lnTo>
                  <a:pt x="5235575" y="27940"/>
                </a:lnTo>
                <a:close/>
              </a:path>
              <a:path w="5235575" h="34925">
                <a:moveTo>
                  <a:pt x="5235575" y="0"/>
                </a:moveTo>
                <a:lnTo>
                  <a:pt x="0" y="0"/>
                </a:lnTo>
                <a:lnTo>
                  <a:pt x="0" y="20955"/>
                </a:lnTo>
                <a:lnTo>
                  <a:pt x="5235575" y="20955"/>
                </a:lnTo>
                <a:lnTo>
                  <a:pt x="5235575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" name="Рисунок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057166"/>
            <a:ext cx="3789443" cy="302903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76E4B54-3C93-9745-2A8D-34C1BF2C507C}"/>
              </a:ext>
            </a:extLst>
          </p:cNvPr>
          <p:cNvSpPr txBox="1"/>
          <p:nvPr/>
        </p:nvSpPr>
        <p:spPr>
          <a:xfrm>
            <a:off x="4916314" y="6343464"/>
            <a:ext cx="1029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 рік</a:t>
            </a:r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Прямоугольник с одним вырезанным углом 45"/>
          <p:cNvSpPr/>
          <p:nvPr/>
        </p:nvSpPr>
        <p:spPr>
          <a:xfrm>
            <a:off x="685800" y="2209800"/>
            <a:ext cx="3048000" cy="3733800"/>
          </a:xfrm>
          <a:prstGeom prst="snip1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800" dirty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Дошкільна освіта</a:t>
            </a: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15806" y="6181812"/>
            <a:ext cx="3028066" cy="67618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798691" y="6164262"/>
            <a:ext cx="2229485" cy="430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5640">
              <a:lnSpc>
                <a:spcPts val="1415"/>
              </a:lnSpc>
              <a:spcBef>
                <a:spcPts val="100"/>
              </a:spcBef>
            </a:pPr>
            <a:r>
              <a:rPr sz="1200" b="1" spc="-10" dirty="0">
                <a:solidFill>
                  <a:srgbClr val="0F243E"/>
                </a:solidFill>
                <a:latin typeface="Calibri"/>
                <a:cs typeface="Calibri"/>
              </a:rPr>
              <a:t>Кредо </a:t>
            </a:r>
            <a:r>
              <a:rPr sz="1200" b="1" spc="-5" dirty="0">
                <a:solidFill>
                  <a:srgbClr val="0F243E"/>
                </a:solidFill>
                <a:latin typeface="Calibri"/>
                <a:cs typeface="Calibri"/>
              </a:rPr>
              <a:t>закладу: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ts val="1775"/>
              </a:lnSpc>
            </a:pPr>
            <a:r>
              <a:rPr sz="1500" b="1" i="1" spc="-240" dirty="0">
                <a:solidFill>
                  <a:srgbClr val="0F243E"/>
                </a:solidFill>
                <a:latin typeface="Palatino Linotype"/>
                <a:cs typeface="Palatino Linotype"/>
              </a:rPr>
              <a:t>«</a:t>
            </a:r>
            <a:r>
              <a:rPr sz="1500" b="1" i="1" spc="-90" dirty="0">
                <a:solidFill>
                  <a:srgbClr val="0F243E"/>
                </a:solidFill>
                <a:latin typeface="Palatino Linotype"/>
                <a:cs typeface="Palatino Linotype"/>
              </a:rPr>
              <a:t>В</a:t>
            </a:r>
            <a:r>
              <a:rPr sz="1500" b="1" i="1" spc="-125" dirty="0">
                <a:solidFill>
                  <a:srgbClr val="0F243E"/>
                </a:solidFill>
                <a:latin typeface="Palatino Linotype"/>
                <a:cs typeface="Palatino Linotype"/>
              </a:rPr>
              <a:t>і</a:t>
            </a:r>
            <a:r>
              <a:rPr sz="1500" b="1" i="1" spc="-185" dirty="0">
                <a:solidFill>
                  <a:srgbClr val="0F243E"/>
                </a:solidFill>
                <a:latin typeface="Palatino Linotype"/>
                <a:cs typeface="Palatino Linotype"/>
              </a:rPr>
              <a:t>д</a:t>
            </a:r>
            <a:r>
              <a:rPr sz="1500" b="1" i="1" spc="-100" dirty="0">
                <a:solidFill>
                  <a:srgbClr val="0F243E"/>
                </a:solidFill>
                <a:latin typeface="Palatino Linotype"/>
                <a:cs typeface="Palatino Linotype"/>
              </a:rPr>
              <a:t> </a:t>
            </a:r>
            <a:r>
              <a:rPr sz="1500" b="1" i="1" spc="-140" dirty="0">
                <a:solidFill>
                  <a:srgbClr val="0F243E"/>
                </a:solidFill>
                <a:latin typeface="Palatino Linotype"/>
                <a:cs typeface="Palatino Linotype"/>
              </a:rPr>
              <a:t>к</a:t>
            </a:r>
            <a:r>
              <a:rPr sz="1500" b="1" i="1" spc="-160" dirty="0">
                <a:solidFill>
                  <a:srgbClr val="0F243E"/>
                </a:solidFill>
                <a:latin typeface="Palatino Linotype"/>
                <a:cs typeface="Palatino Linotype"/>
              </a:rPr>
              <a:t>р</a:t>
            </a:r>
            <a:r>
              <a:rPr sz="1500" b="1" i="1" spc="-180" dirty="0">
                <a:solidFill>
                  <a:srgbClr val="0F243E"/>
                </a:solidFill>
                <a:latin typeface="Palatino Linotype"/>
                <a:cs typeface="Palatino Linotype"/>
              </a:rPr>
              <a:t>а</a:t>
            </a:r>
            <a:r>
              <a:rPr sz="1500" b="1" i="1" spc="-155" dirty="0">
                <a:solidFill>
                  <a:srgbClr val="0F243E"/>
                </a:solidFill>
                <a:latin typeface="Palatino Linotype"/>
                <a:cs typeface="Palatino Linotype"/>
              </a:rPr>
              <a:t>с</a:t>
            </a:r>
            <a:r>
              <a:rPr sz="1500" b="1" i="1" spc="-140" dirty="0">
                <a:solidFill>
                  <a:srgbClr val="0F243E"/>
                </a:solidFill>
                <a:latin typeface="Palatino Linotype"/>
                <a:cs typeface="Palatino Linotype"/>
              </a:rPr>
              <a:t>и</a:t>
            </a:r>
            <a:r>
              <a:rPr sz="1500" b="1" i="1" spc="-200" dirty="0">
                <a:solidFill>
                  <a:srgbClr val="0F243E"/>
                </a:solidFill>
                <a:latin typeface="Palatino Linotype"/>
                <a:cs typeface="Palatino Linotype"/>
              </a:rPr>
              <a:t>в</a:t>
            </a:r>
            <a:r>
              <a:rPr sz="1500" b="1" i="1" spc="-114" dirty="0">
                <a:solidFill>
                  <a:srgbClr val="0F243E"/>
                </a:solidFill>
                <a:latin typeface="Palatino Linotype"/>
                <a:cs typeface="Palatino Linotype"/>
              </a:rPr>
              <a:t>ог</a:t>
            </a:r>
            <a:r>
              <a:rPr sz="1500" b="1" i="1" spc="-235" dirty="0">
                <a:solidFill>
                  <a:srgbClr val="0F243E"/>
                </a:solidFill>
                <a:latin typeface="Palatino Linotype"/>
                <a:cs typeface="Palatino Linotype"/>
              </a:rPr>
              <a:t>о</a:t>
            </a:r>
            <a:r>
              <a:rPr sz="1500" b="1" i="1" spc="-135" dirty="0">
                <a:solidFill>
                  <a:srgbClr val="0F243E"/>
                </a:solidFill>
                <a:latin typeface="Palatino Linotype"/>
                <a:cs typeface="Palatino Linotype"/>
              </a:rPr>
              <a:t> </a:t>
            </a:r>
            <a:r>
              <a:rPr sz="1500" b="1" i="1" spc="-170" dirty="0">
                <a:solidFill>
                  <a:srgbClr val="0F243E"/>
                </a:solidFill>
                <a:latin typeface="Palatino Linotype"/>
                <a:cs typeface="Palatino Linotype"/>
              </a:rPr>
              <a:t>д</a:t>
            </a:r>
            <a:r>
              <a:rPr sz="1500" b="1" i="1" spc="-235" dirty="0">
                <a:solidFill>
                  <a:srgbClr val="0F243E"/>
                </a:solidFill>
                <a:latin typeface="Palatino Linotype"/>
                <a:cs typeface="Palatino Linotype"/>
              </a:rPr>
              <a:t>о</a:t>
            </a:r>
            <a:r>
              <a:rPr sz="1500" b="1" i="1" spc="-80" dirty="0">
                <a:solidFill>
                  <a:srgbClr val="0F243E"/>
                </a:solidFill>
                <a:latin typeface="Palatino Linotype"/>
                <a:cs typeface="Palatino Linotype"/>
              </a:rPr>
              <a:t> </a:t>
            </a:r>
            <a:r>
              <a:rPr sz="1500" b="1" i="1" spc="-145" dirty="0">
                <a:solidFill>
                  <a:srgbClr val="0F243E"/>
                </a:solidFill>
                <a:latin typeface="Palatino Linotype"/>
                <a:cs typeface="Palatino Linotype"/>
              </a:rPr>
              <a:t>л</a:t>
            </a:r>
            <a:r>
              <a:rPr sz="1500" b="1" i="1" spc="-320" dirty="0">
                <a:solidFill>
                  <a:srgbClr val="0F243E"/>
                </a:solidFill>
                <a:latin typeface="Palatino Linotype"/>
                <a:cs typeface="Palatino Linotype"/>
              </a:rPr>
              <a:t>ю</a:t>
            </a:r>
            <a:r>
              <a:rPr sz="1500" b="1" i="1" spc="-170" dirty="0">
                <a:solidFill>
                  <a:srgbClr val="0F243E"/>
                </a:solidFill>
                <a:latin typeface="Palatino Linotype"/>
                <a:cs typeface="Palatino Linotype"/>
              </a:rPr>
              <a:t>д</a:t>
            </a:r>
            <a:r>
              <a:rPr sz="1500" b="1" i="1" spc="-114" dirty="0">
                <a:solidFill>
                  <a:srgbClr val="0F243E"/>
                </a:solidFill>
                <a:latin typeface="Palatino Linotype"/>
                <a:cs typeface="Palatino Linotype"/>
              </a:rPr>
              <a:t>я</a:t>
            </a:r>
            <a:r>
              <a:rPr sz="1500" b="1" i="1" spc="-195" dirty="0">
                <a:solidFill>
                  <a:srgbClr val="0F243E"/>
                </a:solidFill>
                <a:latin typeface="Palatino Linotype"/>
                <a:cs typeface="Palatino Linotype"/>
              </a:rPr>
              <a:t>н</a:t>
            </a:r>
            <a:r>
              <a:rPr sz="1500" b="1" i="1" spc="-114" dirty="0">
                <a:solidFill>
                  <a:srgbClr val="0F243E"/>
                </a:solidFill>
                <a:latin typeface="Palatino Linotype"/>
                <a:cs typeface="Palatino Linotype"/>
              </a:rPr>
              <a:t>ог</a:t>
            </a:r>
            <a:r>
              <a:rPr sz="1500" b="1" i="1" spc="-220" dirty="0">
                <a:solidFill>
                  <a:srgbClr val="0F243E"/>
                </a:solidFill>
                <a:latin typeface="Palatino Linotype"/>
                <a:cs typeface="Palatino Linotype"/>
              </a:rPr>
              <a:t>о</a:t>
            </a:r>
            <a:r>
              <a:rPr sz="1500" b="1" i="1" spc="-215" dirty="0">
                <a:solidFill>
                  <a:srgbClr val="0F243E"/>
                </a:solidFill>
                <a:latin typeface="Palatino Linotype"/>
                <a:cs typeface="Palatino Linotype"/>
              </a:rPr>
              <a:t>»</a:t>
            </a:r>
            <a:r>
              <a:rPr sz="1500" b="1" i="1" dirty="0">
                <a:solidFill>
                  <a:srgbClr val="0F243E"/>
                </a:solidFill>
                <a:latin typeface="Palatino Linotype"/>
                <a:cs typeface="Palatino Linotype"/>
              </a:rPr>
              <a:t>…</a:t>
            </a:r>
            <a:endParaRPr sz="1500">
              <a:latin typeface="Palatino Linotype"/>
              <a:cs typeface="Palatino Linotype"/>
            </a:endParaRPr>
          </a:p>
        </p:txBody>
      </p:sp>
      <p:sp>
        <p:nvSpPr>
          <p:cNvPr id="44" name="Заголовок 43"/>
          <p:cNvSpPr>
            <a:spLocks noGrp="1"/>
          </p:cNvSpPr>
          <p:nvPr>
            <p:ph type="title"/>
          </p:nvPr>
        </p:nvSpPr>
        <p:spPr>
          <a:xfrm>
            <a:off x="2382139" y="396811"/>
            <a:ext cx="5390261" cy="984885"/>
          </a:xfrm>
        </p:spPr>
        <p:txBody>
          <a:bodyPr/>
          <a:lstStyle/>
          <a:p>
            <a:r>
              <a:rPr lang="uk-UA" sz="3200" dirty="0"/>
              <a:t>ВИДИ ДІЯЛЬНОСТІ ЗАКЛАДУ</a:t>
            </a:r>
          </a:p>
        </p:txBody>
      </p:sp>
      <p:pic>
        <p:nvPicPr>
          <p:cNvPr id="45" name="Рисунок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88353"/>
            <a:ext cx="1746337" cy="13959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7" name="Прямоугольник с одним вырезанным углом 46"/>
          <p:cNvSpPr/>
          <p:nvPr/>
        </p:nvSpPr>
        <p:spPr>
          <a:xfrm>
            <a:off x="4572000" y="2209800"/>
            <a:ext cx="3357355" cy="3733800"/>
          </a:xfrm>
          <a:prstGeom prst="snip1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800" dirty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Загальна середня освіта</a:t>
            </a:r>
          </a:p>
          <a:p>
            <a:pPr marL="457200" indent="-457200" algn="ctr">
              <a:buFont typeface="Arial" pitchFamily="34" charset="0"/>
              <a:buChar char="•"/>
            </a:pPr>
            <a:r>
              <a:rPr lang="uk-UA" sz="2400" dirty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Початкова ланка</a:t>
            </a:r>
          </a:p>
          <a:p>
            <a:pPr marL="457200" indent="-457200" algn="ctr">
              <a:buFont typeface="Arial" pitchFamily="34" charset="0"/>
              <a:buChar char="•"/>
            </a:pPr>
            <a:r>
              <a:rPr lang="uk-UA" sz="2400" dirty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Середня ланка</a:t>
            </a:r>
          </a:p>
          <a:p>
            <a:pPr marL="457200" indent="-457200" algn="ctr">
              <a:buFont typeface="Arial" pitchFamily="34" charset="0"/>
              <a:buChar char="•"/>
            </a:pPr>
            <a:endParaRPr lang="uk-UA" sz="2800" dirty="0">
              <a:ln>
                <a:solidFill>
                  <a:schemeClr val="tx2">
                    <a:lumMod val="50000"/>
                  </a:schemeClr>
                </a:solidFill>
              </a:ln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71" y="2286"/>
            <a:ext cx="9058303" cy="121794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05000" y="611257"/>
            <a:ext cx="635063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uk-UA" sz="2400" dirty="0"/>
              <a:t>ФОРМУВАННЯ УЧНІВСЬКОГО КОНТИНГЕНТУ</a:t>
            </a:r>
            <a:endParaRPr sz="2400" dirty="0"/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6243"/>
            <a:ext cx="1557994" cy="12453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38" name="Схема 37"/>
          <p:cNvGraphicFramePr/>
          <p:nvPr>
            <p:extLst>
              <p:ext uri="{D42A27DB-BD31-4B8C-83A1-F6EECF244321}">
                <p14:modId xmlns:p14="http://schemas.microsoft.com/office/powerpoint/2010/main" val="2663404698"/>
              </p:ext>
            </p:extLst>
          </p:nvPr>
        </p:nvGraphicFramePr>
        <p:xfrm>
          <a:off x="1812752" y="1371601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2971800" y="5364328"/>
            <a:ext cx="46192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/>
              <a:t>Індивідуальне навчання – 1 учень</a:t>
            </a:r>
          </a:p>
          <a:p>
            <a:r>
              <a:rPr lang="uk-UA" sz="2400" dirty="0"/>
              <a:t>Сімейне навчання – 2 учні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8" grpId="0">
        <p:bldAsOne/>
      </p:bldGraphic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15806" y="6181812"/>
            <a:ext cx="3028066" cy="67618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97885" y="421259"/>
            <a:ext cx="42411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/>
              <a:t>КІЛЬКІСТЬ</a:t>
            </a:r>
            <a:r>
              <a:rPr sz="2800" spc="-10" dirty="0"/>
              <a:t> </a:t>
            </a:r>
            <a:r>
              <a:rPr sz="2800" spc="-15" dirty="0"/>
              <a:t>КЛАСІВ</a:t>
            </a:r>
            <a:r>
              <a:rPr sz="2800" spc="15" dirty="0"/>
              <a:t> </a:t>
            </a:r>
            <a:r>
              <a:rPr sz="2800" spc="-105" dirty="0"/>
              <a:t>ТА</a:t>
            </a:r>
            <a:r>
              <a:rPr sz="2800" spc="-10" dirty="0"/>
              <a:t> </a:t>
            </a:r>
            <a:r>
              <a:rPr sz="2800" spc="-5" dirty="0"/>
              <a:t>УЧНІВ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6798691" y="6164262"/>
            <a:ext cx="2229485" cy="430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5640">
              <a:lnSpc>
                <a:spcPts val="1415"/>
              </a:lnSpc>
              <a:spcBef>
                <a:spcPts val="100"/>
              </a:spcBef>
            </a:pPr>
            <a:r>
              <a:rPr sz="1200" b="1" spc="-10" dirty="0">
                <a:solidFill>
                  <a:srgbClr val="0F243E"/>
                </a:solidFill>
                <a:latin typeface="Calibri"/>
                <a:cs typeface="Calibri"/>
              </a:rPr>
              <a:t>Кредо </a:t>
            </a:r>
            <a:r>
              <a:rPr sz="1200" b="1" spc="-5" dirty="0">
                <a:solidFill>
                  <a:srgbClr val="0F243E"/>
                </a:solidFill>
                <a:latin typeface="Calibri"/>
                <a:cs typeface="Calibri"/>
              </a:rPr>
              <a:t>закладу: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ts val="1775"/>
              </a:lnSpc>
            </a:pPr>
            <a:r>
              <a:rPr sz="1500" b="1" i="1" spc="-240" dirty="0">
                <a:solidFill>
                  <a:srgbClr val="0F243E"/>
                </a:solidFill>
                <a:latin typeface="Palatino Linotype"/>
                <a:cs typeface="Palatino Linotype"/>
              </a:rPr>
              <a:t>«</a:t>
            </a:r>
            <a:r>
              <a:rPr sz="1500" b="1" i="1" spc="-90" dirty="0">
                <a:solidFill>
                  <a:srgbClr val="0F243E"/>
                </a:solidFill>
                <a:latin typeface="Palatino Linotype"/>
                <a:cs typeface="Palatino Linotype"/>
              </a:rPr>
              <a:t>В</a:t>
            </a:r>
            <a:r>
              <a:rPr sz="1500" b="1" i="1" spc="-125" dirty="0">
                <a:solidFill>
                  <a:srgbClr val="0F243E"/>
                </a:solidFill>
                <a:latin typeface="Palatino Linotype"/>
                <a:cs typeface="Palatino Linotype"/>
              </a:rPr>
              <a:t>і</a:t>
            </a:r>
            <a:r>
              <a:rPr sz="1500" b="1" i="1" spc="-185" dirty="0">
                <a:solidFill>
                  <a:srgbClr val="0F243E"/>
                </a:solidFill>
                <a:latin typeface="Palatino Linotype"/>
                <a:cs typeface="Palatino Linotype"/>
              </a:rPr>
              <a:t>д</a:t>
            </a:r>
            <a:r>
              <a:rPr sz="1500" b="1" i="1" spc="-100" dirty="0">
                <a:solidFill>
                  <a:srgbClr val="0F243E"/>
                </a:solidFill>
                <a:latin typeface="Palatino Linotype"/>
                <a:cs typeface="Palatino Linotype"/>
              </a:rPr>
              <a:t> </a:t>
            </a:r>
            <a:r>
              <a:rPr sz="1500" b="1" i="1" spc="-140" dirty="0">
                <a:solidFill>
                  <a:srgbClr val="0F243E"/>
                </a:solidFill>
                <a:latin typeface="Palatino Linotype"/>
                <a:cs typeface="Palatino Linotype"/>
              </a:rPr>
              <a:t>к</a:t>
            </a:r>
            <a:r>
              <a:rPr sz="1500" b="1" i="1" spc="-160" dirty="0">
                <a:solidFill>
                  <a:srgbClr val="0F243E"/>
                </a:solidFill>
                <a:latin typeface="Palatino Linotype"/>
                <a:cs typeface="Palatino Linotype"/>
              </a:rPr>
              <a:t>р</a:t>
            </a:r>
            <a:r>
              <a:rPr sz="1500" b="1" i="1" spc="-180" dirty="0">
                <a:solidFill>
                  <a:srgbClr val="0F243E"/>
                </a:solidFill>
                <a:latin typeface="Palatino Linotype"/>
                <a:cs typeface="Palatino Linotype"/>
              </a:rPr>
              <a:t>а</a:t>
            </a:r>
            <a:r>
              <a:rPr sz="1500" b="1" i="1" spc="-155" dirty="0">
                <a:solidFill>
                  <a:srgbClr val="0F243E"/>
                </a:solidFill>
                <a:latin typeface="Palatino Linotype"/>
                <a:cs typeface="Palatino Linotype"/>
              </a:rPr>
              <a:t>с</a:t>
            </a:r>
            <a:r>
              <a:rPr sz="1500" b="1" i="1" spc="-140" dirty="0">
                <a:solidFill>
                  <a:srgbClr val="0F243E"/>
                </a:solidFill>
                <a:latin typeface="Palatino Linotype"/>
                <a:cs typeface="Palatino Linotype"/>
              </a:rPr>
              <a:t>и</a:t>
            </a:r>
            <a:r>
              <a:rPr sz="1500" b="1" i="1" spc="-200" dirty="0">
                <a:solidFill>
                  <a:srgbClr val="0F243E"/>
                </a:solidFill>
                <a:latin typeface="Palatino Linotype"/>
                <a:cs typeface="Palatino Linotype"/>
              </a:rPr>
              <a:t>в</a:t>
            </a:r>
            <a:r>
              <a:rPr sz="1500" b="1" i="1" spc="-114" dirty="0">
                <a:solidFill>
                  <a:srgbClr val="0F243E"/>
                </a:solidFill>
                <a:latin typeface="Palatino Linotype"/>
                <a:cs typeface="Palatino Linotype"/>
              </a:rPr>
              <a:t>ог</a:t>
            </a:r>
            <a:r>
              <a:rPr sz="1500" b="1" i="1" spc="-235" dirty="0">
                <a:solidFill>
                  <a:srgbClr val="0F243E"/>
                </a:solidFill>
                <a:latin typeface="Palatino Linotype"/>
                <a:cs typeface="Palatino Linotype"/>
              </a:rPr>
              <a:t>о</a:t>
            </a:r>
            <a:r>
              <a:rPr sz="1500" b="1" i="1" spc="-135" dirty="0">
                <a:solidFill>
                  <a:srgbClr val="0F243E"/>
                </a:solidFill>
                <a:latin typeface="Palatino Linotype"/>
                <a:cs typeface="Palatino Linotype"/>
              </a:rPr>
              <a:t> </a:t>
            </a:r>
            <a:r>
              <a:rPr sz="1500" b="1" i="1" spc="-170" dirty="0">
                <a:solidFill>
                  <a:srgbClr val="0F243E"/>
                </a:solidFill>
                <a:latin typeface="Palatino Linotype"/>
                <a:cs typeface="Palatino Linotype"/>
              </a:rPr>
              <a:t>д</a:t>
            </a:r>
            <a:r>
              <a:rPr sz="1500" b="1" i="1" spc="-235" dirty="0">
                <a:solidFill>
                  <a:srgbClr val="0F243E"/>
                </a:solidFill>
                <a:latin typeface="Palatino Linotype"/>
                <a:cs typeface="Palatino Linotype"/>
              </a:rPr>
              <a:t>о</a:t>
            </a:r>
            <a:r>
              <a:rPr sz="1500" b="1" i="1" spc="-80" dirty="0">
                <a:solidFill>
                  <a:srgbClr val="0F243E"/>
                </a:solidFill>
                <a:latin typeface="Palatino Linotype"/>
                <a:cs typeface="Palatino Linotype"/>
              </a:rPr>
              <a:t> </a:t>
            </a:r>
            <a:r>
              <a:rPr sz="1500" b="1" i="1" spc="-145" dirty="0">
                <a:solidFill>
                  <a:srgbClr val="0F243E"/>
                </a:solidFill>
                <a:latin typeface="Palatino Linotype"/>
                <a:cs typeface="Palatino Linotype"/>
              </a:rPr>
              <a:t>л</a:t>
            </a:r>
            <a:r>
              <a:rPr sz="1500" b="1" i="1" spc="-320" dirty="0">
                <a:solidFill>
                  <a:srgbClr val="0F243E"/>
                </a:solidFill>
                <a:latin typeface="Palatino Linotype"/>
                <a:cs typeface="Palatino Linotype"/>
              </a:rPr>
              <a:t>ю</a:t>
            </a:r>
            <a:r>
              <a:rPr sz="1500" b="1" i="1" spc="-170" dirty="0">
                <a:solidFill>
                  <a:srgbClr val="0F243E"/>
                </a:solidFill>
                <a:latin typeface="Palatino Linotype"/>
                <a:cs typeface="Palatino Linotype"/>
              </a:rPr>
              <a:t>д</a:t>
            </a:r>
            <a:r>
              <a:rPr sz="1500" b="1" i="1" spc="-114" dirty="0">
                <a:solidFill>
                  <a:srgbClr val="0F243E"/>
                </a:solidFill>
                <a:latin typeface="Palatino Linotype"/>
                <a:cs typeface="Palatino Linotype"/>
              </a:rPr>
              <a:t>я</a:t>
            </a:r>
            <a:r>
              <a:rPr sz="1500" b="1" i="1" spc="-195" dirty="0">
                <a:solidFill>
                  <a:srgbClr val="0F243E"/>
                </a:solidFill>
                <a:latin typeface="Palatino Linotype"/>
                <a:cs typeface="Palatino Linotype"/>
              </a:rPr>
              <a:t>н</a:t>
            </a:r>
            <a:r>
              <a:rPr sz="1500" b="1" i="1" spc="-114" dirty="0">
                <a:solidFill>
                  <a:srgbClr val="0F243E"/>
                </a:solidFill>
                <a:latin typeface="Palatino Linotype"/>
                <a:cs typeface="Palatino Linotype"/>
              </a:rPr>
              <a:t>ог</a:t>
            </a:r>
            <a:r>
              <a:rPr sz="1500" b="1" i="1" spc="-220" dirty="0">
                <a:solidFill>
                  <a:srgbClr val="0F243E"/>
                </a:solidFill>
                <a:latin typeface="Palatino Linotype"/>
                <a:cs typeface="Palatino Linotype"/>
              </a:rPr>
              <a:t>о</a:t>
            </a:r>
            <a:r>
              <a:rPr sz="1500" b="1" i="1" spc="-215" dirty="0">
                <a:solidFill>
                  <a:srgbClr val="0F243E"/>
                </a:solidFill>
                <a:latin typeface="Palatino Linotype"/>
                <a:cs typeface="Palatino Linotype"/>
              </a:rPr>
              <a:t>»</a:t>
            </a:r>
            <a:r>
              <a:rPr sz="1500" b="1" i="1" dirty="0">
                <a:solidFill>
                  <a:srgbClr val="0F243E"/>
                </a:solidFill>
                <a:latin typeface="Palatino Linotype"/>
                <a:cs typeface="Palatino Linotype"/>
              </a:rPr>
              <a:t>…</a:t>
            </a:r>
            <a:endParaRPr sz="1500">
              <a:latin typeface="Palatino Linotype"/>
              <a:cs typeface="Palatino Linotype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4618894"/>
              </p:ext>
            </p:extLst>
          </p:nvPr>
        </p:nvGraphicFramePr>
        <p:xfrm>
          <a:off x="2063460" y="1219200"/>
          <a:ext cx="5869309" cy="219705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913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4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4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4480">
                  <a:extLst>
                    <a:ext uri="{9D8B030D-6E8A-4147-A177-3AD203B41FA5}">
                      <a16:colId xmlns:a16="http://schemas.microsoft.com/office/drawing/2014/main" val="3504599646"/>
                    </a:ext>
                  </a:extLst>
                </a:gridCol>
              </a:tblGrid>
              <a:tr h="387964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Навчальний</a:t>
                      </a:r>
                      <a:r>
                        <a:rPr sz="14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35" dirty="0">
                          <a:latin typeface="Microsoft Sans Serif"/>
                          <a:cs typeface="Microsoft Sans Serif"/>
                        </a:rPr>
                        <a:t>рік</a:t>
                      </a:r>
                      <a:endParaRPr sz="1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683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C5C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20</a:t>
                      </a:r>
                      <a:r>
                        <a:rPr lang="uk-UA" sz="1400" spc="-5" dirty="0">
                          <a:latin typeface="Microsoft Sans Serif"/>
                          <a:cs typeface="Microsoft Sans Serif"/>
                        </a:rPr>
                        <a:t>21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/202</a:t>
                      </a:r>
                      <a:r>
                        <a:rPr lang="uk-UA" sz="1400" spc="-5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683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C5C5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202</a:t>
                      </a:r>
                      <a:r>
                        <a:rPr lang="uk-UA" sz="1400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/202</a:t>
                      </a:r>
                      <a:r>
                        <a:rPr lang="uk-UA" sz="140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1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683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C5C5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20</a:t>
                      </a:r>
                      <a:r>
                        <a:rPr lang="uk-UA" sz="1400" spc="-5" dirty="0">
                          <a:latin typeface="Microsoft Sans Serif"/>
                          <a:cs typeface="Microsoft Sans Serif"/>
                        </a:rPr>
                        <a:t>23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/202</a:t>
                      </a:r>
                      <a:r>
                        <a:rPr lang="uk-UA" sz="1400" spc="-5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1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683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C5C5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lang="uk-UA" sz="1400" dirty="0">
                          <a:latin typeface="Microsoft Sans Serif"/>
                          <a:cs typeface="Microsoft Sans Serif"/>
                        </a:rPr>
                        <a:t>2024/2025</a:t>
                      </a:r>
                      <a:endParaRPr sz="1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683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C5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624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285"/>
                        </a:spcBef>
                      </a:pPr>
                      <a:r>
                        <a:rPr sz="1400" spc="-25" dirty="0">
                          <a:latin typeface="Microsoft Sans Serif"/>
                          <a:cs typeface="Microsoft Sans Serif"/>
                        </a:rPr>
                        <a:t>Кількість</a:t>
                      </a:r>
                      <a:r>
                        <a:rPr sz="1400" spc="-6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класів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631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lang="uk-UA" sz="1800" spc="-10" dirty="0">
                          <a:latin typeface="Microsoft Sans Serif"/>
                          <a:cs typeface="Microsoft Sans Serif"/>
                        </a:rPr>
                        <a:t>9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lang="uk-UA" sz="1800" spc="-10" dirty="0">
                          <a:latin typeface="Microsoft Sans Serif"/>
                          <a:cs typeface="Microsoft Sans Serif"/>
                        </a:rPr>
                        <a:t>9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lang="uk-UA" sz="1800" spc="-10" dirty="0">
                          <a:latin typeface="Microsoft Sans Serif"/>
                          <a:cs typeface="Microsoft Sans Serif"/>
                        </a:rPr>
                        <a:t>9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lang="uk-UA" sz="1800" dirty="0">
                          <a:latin typeface="Microsoft Sans Serif"/>
                          <a:cs typeface="Microsoft Sans Serif"/>
                        </a:rPr>
                        <a:t>9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1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400" spc="10" dirty="0">
                          <a:latin typeface="Microsoft Sans Serif"/>
                          <a:cs typeface="Microsoft Sans Serif"/>
                        </a:rPr>
                        <a:t>і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ь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400" spc="5" dirty="0">
                          <a:latin typeface="Microsoft Sans Serif"/>
                          <a:cs typeface="Microsoft Sans Serif"/>
                        </a:rPr>
                        <a:t>і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сть</a:t>
                      </a:r>
                      <a:r>
                        <a:rPr sz="140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45" dirty="0"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400" spc="-15" dirty="0"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н</a:t>
                      </a:r>
                      <a:r>
                        <a:rPr sz="1400" spc="5" dirty="0">
                          <a:latin typeface="Microsoft Sans Serif"/>
                          <a:cs typeface="Microsoft Sans Serif"/>
                        </a:rPr>
                        <a:t>і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в</a:t>
                      </a: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70"/>
                        </a:spcBef>
                      </a:pP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lang="uk-UA" sz="1800" spc="-5" dirty="0">
                          <a:latin typeface="Microsoft Sans Serif"/>
                          <a:cs typeface="Microsoft Sans Serif"/>
                        </a:rPr>
                        <a:t>03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612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270"/>
                        </a:spcBef>
                      </a:pP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lang="uk-UA" sz="1800" spc="-5" dirty="0">
                          <a:latin typeface="Microsoft Sans Serif"/>
                          <a:cs typeface="Microsoft Sans Serif"/>
                        </a:rPr>
                        <a:t>04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612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270"/>
                        </a:spcBef>
                      </a:pPr>
                      <a:r>
                        <a:rPr lang="uk-UA" sz="1800" spc="-5" dirty="0">
                          <a:latin typeface="Microsoft Sans Serif"/>
                          <a:cs typeface="Microsoft Sans Serif"/>
                        </a:rPr>
                        <a:t>102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612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270"/>
                        </a:spcBef>
                      </a:pPr>
                      <a:r>
                        <a:rPr lang="uk-UA" sz="1800" dirty="0">
                          <a:latin typeface="Microsoft Sans Serif"/>
                          <a:cs typeface="Microsoft Sans Serif"/>
                        </a:rPr>
                        <a:t>100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612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5816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400" dirty="0">
                        <a:latin typeface="Microsoft Sans Serif"/>
                        <a:cs typeface="Microsoft Sans Serif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lang="uk-UA" sz="1400" spc="10" dirty="0">
                          <a:latin typeface="Microsoft Sans Serif"/>
                          <a:cs typeface="Microsoft Sans Serif"/>
                        </a:rPr>
                        <a:t>і</a:t>
                      </a:r>
                      <a:r>
                        <a:rPr lang="uk-UA" sz="1400" spc="-5" dirty="0"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lang="uk-UA" sz="1400" spc="-10" dirty="0">
                          <a:latin typeface="Microsoft Sans Serif"/>
                          <a:cs typeface="Microsoft Sans Serif"/>
                        </a:rPr>
                        <a:t>ь</a:t>
                      </a:r>
                      <a:r>
                        <a:rPr lang="uk-UA" sz="1400" dirty="0"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lang="uk-UA" sz="1400" spc="5" dirty="0">
                          <a:latin typeface="Microsoft Sans Serif"/>
                          <a:cs typeface="Microsoft Sans Serif"/>
                        </a:rPr>
                        <a:t>і</a:t>
                      </a:r>
                      <a:r>
                        <a:rPr lang="uk-UA" sz="1400" dirty="0">
                          <a:latin typeface="Microsoft Sans Serif"/>
                          <a:cs typeface="Microsoft Sans Serif"/>
                        </a:rPr>
                        <a:t>сть</a:t>
                      </a:r>
                      <a:r>
                        <a:rPr lang="uk-UA" sz="140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lang="uk-UA" sz="1400" spc="-45" baseline="0" dirty="0">
                          <a:latin typeface="Microsoft Sans Serif"/>
                          <a:cs typeface="Microsoft Sans Serif"/>
                        </a:rPr>
                        <a:t> вихованців дошкільного відділення</a:t>
                      </a:r>
                      <a:endParaRPr lang="uk-UA" sz="1400" dirty="0">
                        <a:latin typeface="Microsoft Sans Serif"/>
                        <a:cs typeface="Microsoft Sans Serif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70"/>
                        </a:spcBef>
                      </a:pPr>
                      <a:r>
                        <a:rPr lang="uk-UA" sz="1800" dirty="0">
                          <a:latin typeface="Microsoft Sans Serif"/>
                          <a:cs typeface="Microsoft Sans Serif"/>
                        </a:rPr>
                        <a:t>20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612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270"/>
                        </a:spcBef>
                      </a:pPr>
                      <a:r>
                        <a:rPr lang="uk-UA" sz="1800" dirty="0">
                          <a:latin typeface="Microsoft Sans Serif"/>
                          <a:cs typeface="Microsoft Sans Serif"/>
                        </a:rPr>
                        <a:t>17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612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270"/>
                        </a:spcBef>
                      </a:pPr>
                      <a:r>
                        <a:rPr lang="uk-UA" sz="1800" dirty="0">
                          <a:latin typeface="Microsoft Sans Serif"/>
                          <a:cs typeface="Microsoft Sans Serif"/>
                        </a:rPr>
                        <a:t>15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612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270"/>
                        </a:spcBef>
                      </a:pPr>
                      <a:r>
                        <a:rPr lang="uk-UA" sz="1800" dirty="0">
                          <a:latin typeface="Microsoft Sans Serif"/>
                          <a:cs typeface="Microsoft Sans Serif"/>
                        </a:rPr>
                        <a:t>17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612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6" name="Диаграмма 55"/>
          <p:cNvGraphicFramePr/>
          <p:nvPr>
            <p:extLst>
              <p:ext uri="{D42A27DB-BD31-4B8C-83A1-F6EECF244321}">
                <p14:modId xmlns:p14="http://schemas.microsoft.com/office/powerpoint/2010/main" val="2534793476"/>
              </p:ext>
            </p:extLst>
          </p:nvPr>
        </p:nvGraphicFramePr>
        <p:xfrm>
          <a:off x="838200" y="3429000"/>
          <a:ext cx="5638800" cy="3090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7" name="Рисунок 5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88353"/>
            <a:ext cx="1746337" cy="13959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6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15806" y="6181812"/>
            <a:ext cx="3028066" cy="67618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00250" y="432815"/>
            <a:ext cx="577215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25" dirty="0"/>
              <a:t>К</a:t>
            </a:r>
            <a:r>
              <a:rPr lang="uk-UA" sz="2800" spc="-25" dirty="0"/>
              <a:t>ВАЛІФІКАЦІЙНИЙ РІВЕНЬ ВЧИТЕЛІВ</a:t>
            </a:r>
            <a:endParaRPr sz="2800" dirty="0"/>
          </a:p>
        </p:txBody>
      </p:sp>
      <p:sp>
        <p:nvSpPr>
          <p:cNvPr id="4" name="object 4"/>
          <p:cNvSpPr txBox="1"/>
          <p:nvPr/>
        </p:nvSpPr>
        <p:spPr>
          <a:xfrm>
            <a:off x="6798691" y="6164262"/>
            <a:ext cx="2229485" cy="430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5640">
              <a:lnSpc>
                <a:spcPts val="1415"/>
              </a:lnSpc>
              <a:spcBef>
                <a:spcPts val="100"/>
              </a:spcBef>
            </a:pPr>
            <a:r>
              <a:rPr sz="1200" b="1" spc="-10" dirty="0">
                <a:solidFill>
                  <a:srgbClr val="0F243E"/>
                </a:solidFill>
                <a:latin typeface="Calibri"/>
                <a:cs typeface="Calibri"/>
              </a:rPr>
              <a:t>Кредо </a:t>
            </a:r>
            <a:r>
              <a:rPr sz="1200" b="1" spc="-5" dirty="0">
                <a:solidFill>
                  <a:srgbClr val="0F243E"/>
                </a:solidFill>
                <a:latin typeface="Calibri"/>
                <a:cs typeface="Calibri"/>
              </a:rPr>
              <a:t>закладу: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ts val="1775"/>
              </a:lnSpc>
            </a:pPr>
            <a:r>
              <a:rPr sz="1500" b="1" i="1" spc="-240" dirty="0">
                <a:solidFill>
                  <a:srgbClr val="0F243E"/>
                </a:solidFill>
                <a:latin typeface="Palatino Linotype"/>
                <a:cs typeface="Palatino Linotype"/>
              </a:rPr>
              <a:t>«</a:t>
            </a:r>
            <a:r>
              <a:rPr sz="1500" b="1" i="1" spc="-90" dirty="0">
                <a:solidFill>
                  <a:srgbClr val="0F243E"/>
                </a:solidFill>
                <a:latin typeface="Palatino Linotype"/>
                <a:cs typeface="Palatino Linotype"/>
              </a:rPr>
              <a:t>В</a:t>
            </a:r>
            <a:r>
              <a:rPr sz="1500" b="1" i="1" spc="-125" dirty="0">
                <a:solidFill>
                  <a:srgbClr val="0F243E"/>
                </a:solidFill>
                <a:latin typeface="Palatino Linotype"/>
                <a:cs typeface="Palatino Linotype"/>
              </a:rPr>
              <a:t>і</a:t>
            </a:r>
            <a:r>
              <a:rPr sz="1500" b="1" i="1" spc="-185" dirty="0">
                <a:solidFill>
                  <a:srgbClr val="0F243E"/>
                </a:solidFill>
                <a:latin typeface="Palatino Linotype"/>
                <a:cs typeface="Palatino Linotype"/>
              </a:rPr>
              <a:t>д</a:t>
            </a:r>
            <a:r>
              <a:rPr sz="1500" b="1" i="1" spc="-100" dirty="0">
                <a:solidFill>
                  <a:srgbClr val="0F243E"/>
                </a:solidFill>
                <a:latin typeface="Palatino Linotype"/>
                <a:cs typeface="Palatino Linotype"/>
              </a:rPr>
              <a:t> </a:t>
            </a:r>
            <a:r>
              <a:rPr sz="1500" b="1" i="1" spc="-140" dirty="0">
                <a:solidFill>
                  <a:srgbClr val="0F243E"/>
                </a:solidFill>
                <a:latin typeface="Palatino Linotype"/>
                <a:cs typeface="Palatino Linotype"/>
              </a:rPr>
              <a:t>к</a:t>
            </a:r>
            <a:r>
              <a:rPr sz="1500" b="1" i="1" spc="-160" dirty="0">
                <a:solidFill>
                  <a:srgbClr val="0F243E"/>
                </a:solidFill>
                <a:latin typeface="Palatino Linotype"/>
                <a:cs typeface="Palatino Linotype"/>
              </a:rPr>
              <a:t>р</a:t>
            </a:r>
            <a:r>
              <a:rPr sz="1500" b="1" i="1" spc="-180" dirty="0">
                <a:solidFill>
                  <a:srgbClr val="0F243E"/>
                </a:solidFill>
                <a:latin typeface="Palatino Linotype"/>
                <a:cs typeface="Palatino Linotype"/>
              </a:rPr>
              <a:t>а</a:t>
            </a:r>
            <a:r>
              <a:rPr sz="1500" b="1" i="1" spc="-155" dirty="0">
                <a:solidFill>
                  <a:srgbClr val="0F243E"/>
                </a:solidFill>
                <a:latin typeface="Palatino Linotype"/>
                <a:cs typeface="Palatino Linotype"/>
              </a:rPr>
              <a:t>с</a:t>
            </a:r>
            <a:r>
              <a:rPr sz="1500" b="1" i="1" spc="-140" dirty="0">
                <a:solidFill>
                  <a:srgbClr val="0F243E"/>
                </a:solidFill>
                <a:latin typeface="Palatino Linotype"/>
                <a:cs typeface="Palatino Linotype"/>
              </a:rPr>
              <a:t>и</a:t>
            </a:r>
            <a:r>
              <a:rPr sz="1500" b="1" i="1" spc="-200" dirty="0">
                <a:solidFill>
                  <a:srgbClr val="0F243E"/>
                </a:solidFill>
                <a:latin typeface="Palatino Linotype"/>
                <a:cs typeface="Palatino Linotype"/>
              </a:rPr>
              <a:t>в</a:t>
            </a:r>
            <a:r>
              <a:rPr sz="1500" b="1" i="1" spc="-114" dirty="0">
                <a:solidFill>
                  <a:srgbClr val="0F243E"/>
                </a:solidFill>
                <a:latin typeface="Palatino Linotype"/>
                <a:cs typeface="Palatino Linotype"/>
              </a:rPr>
              <a:t>ог</a:t>
            </a:r>
            <a:r>
              <a:rPr sz="1500" b="1" i="1" spc="-235" dirty="0">
                <a:solidFill>
                  <a:srgbClr val="0F243E"/>
                </a:solidFill>
                <a:latin typeface="Palatino Linotype"/>
                <a:cs typeface="Palatino Linotype"/>
              </a:rPr>
              <a:t>о</a:t>
            </a:r>
            <a:r>
              <a:rPr sz="1500" b="1" i="1" spc="-135" dirty="0">
                <a:solidFill>
                  <a:srgbClr val="0F243E"/>
                </a:solidFill>
                <a:latin typeface="Palatino Linotype"/>
                <a:cs typeface="Palatino Linotype"/>
              </a:rPr>
              <a:t> </a:t>
            </a:r>
            <a:r>
              <a:rPr sz="1500" b="1" i="1" spc="-170" dirty="0">
                <a:solidFill>
                  <a:srgbClr val="0F243E"/>
                </a:solidFill>
                <a:latin typeface="Palatino Linotype"/>
                <a:cs typeface="Palatino Linotype"/>
              </a:rPr>
              <a:t>д</a:t>
            </a:r>
            <a:r>
              <a:rPr sz="1500" b="1" i="1" spc="-235" dirty="0">
                <a:solidFill>
                  <a:srgbClr val="0F243E"/>
                </a:solidFill>
                <a:latin typeface="Palatino Linotype"/>
                <a:cs typeface="Palatino Linotype"/>
              </a:rPr>
              <a:t>о</a:t>
            </a:r>
            <a:r>
              <a:rPr sz="1500" b="1" i="1" spc="-80" dirty="0">
                <a:solidFill>
                  <a:srgbClr val="0F243E"/>
                </a:solidFill>
                <a:latin typeface="Palatino Linotype"/>
                <a:cs typeface="Palatino Linotype"/>
              </a:rPr>
              <a:t> </a:t>
            </a:r>
            <a:r>
              <a:rPr sz="1500" b="1" i="1" spc="-145" dirty="0">
                <a:solidFill>
                  <a:srgbClr val="0F243E"/>
                </a:solidFill>
                <a:latin typeface="Palatino Linotype"/>
                <a:cs typeface="Palatino Linotype"/>
              </a:rPr>
              <a:t>л</a:t>
            </a:r>
            <a:r>
              <a:rPr sz="1500" b="1" i="1" spc="-320" dirty="0">
                <a:solidFill>
                  <a:srgbClr val="0F243E"/>
                </a:solidFill>
                <a:latin typeface="Palatino Linotype"/>
                <a:cs typeface="Palatino Linotype"/>
              </a:rPr>
              <a:t>ю</a:t>
            </a:r>
            <a:r>
              <a:rPr sz="1500" b="1" i="1" spc="-170" dirty="0">
                <a:solidFill>
                  <a:srgbClr val="0F243E"/>
                </a:solidFill>
                <a:latin typeface="Palatino Linotype"/>
                <a:cs typeface="Palatino Linotype"/>
              </a:rPr>
              <a:t>д</a:t>
            </a:r>
            <a:r>
              <a:rPr sz="1500" b="1" i="1" spc="-114" dirty="0">
                <a:solidFill>
                  <a:srgbClr val="0F243E"/>
                </a:solidFill>
                <a:latin typeface="Palatino Linotype"/>
                <a:cs typeface="Palatino Linotype"/>
              </a:rPr>
              <a:t>я</a:t>
            </a:r>
            <a:r>
              <a:rPr sz="1500" b="1" i="1" spc="-195" dirty="0">
                <a:solidFill>
                  <a:srgbClr val="0F243E"/>
                </a:solidFill>
                <a:latin typeface="Palatino Linotype"/>
                <a:cs typeface="Palatino Linotype"/>
              </a:rPr>
              <a:t>н</a:t>
            </a:r>
            <a:r>
              <a:rPr sz="1500" b="1" i="1" spc="-114" dirty="0">
                <a:solidFill>
                  <a:srgbClr val="0F243E"/>
                </a:solidFill>
                <a:latin typeface="Palatino Linotype"/>
                <a:cs typeface="Palatino Linotype"/>
              </a:rPr>
              <a:t>ог</a:t>
            </a:r>
            <a:r>
              <a:rPr sz="1500" b="1" i="1" spc="-220" dirty="0">
                <a:solidFill>
                  <a:srgbClr val="0F243E"/>
                </a:solidFill>
                <a:latin typeface="Palatino Linotype"/>
                <a:cs typeface="Palatino Linotype"/>
              </a:rPr>
              <a:t>о</a:t>
            </a:r>
            <a:r>
              <a:rPr sz="1500" b="1" i="1" spc="-215" dirty="0">
                <a:solidFill>
                  <a:srgbClr val="0F243E"/>
                </a:solidFill>
                <a:latin typeface="Palatino Linotype"/>
                <a:cs typeface="Palatino Linotype"/>
              </a:rPr>
              <a:t>»</a:t>
            </a:r>
            <a:r>
              <a:rPr sz="1500" b="1" i="1" dirty="0">
                <a:solidFill>
                  <a:srgbClr val="0F243E"/>
                </a:solidFill>
                <a:latin typeface="Palatino Linotype"/>
                <a:cs typeface="Palatino Linotype"/>
              </a:rPr>
              <a:t>…</a:t>
            </a:r>
            <a:endParaRPr sz="1500">
              <a:latin typeface="Palatino Linotype"/>
              <a:cs typeface="Palatino Linotype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127323"/>
              </p:ext>
            </p:extLst>
          </p:nvPr>
        </p:nvGraphicFramePr>
        <p:xfrm>
          <a:off x="401346" y="1752600"/>
          <a:ext cx="8427716" cy="15598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1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79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06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29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74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5445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5445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97941">
                <a:tc rowSpan="2">
                  <a:txBody>
                    <a:bodyPr/>
                    <a:lstStyle/>
                    <a:p>
                      <a:pPr marL="146685" marR="137160" indent="45720">
                        <a:lnSpc>
                          <a:spcPct val="114799"/>
                        </a:lnSpc>
                        <a:spcBef>
                          <a:spcPts val="935"/>
                        </a:spcBef>
                      </a:pPr>
                      <a:r>
                        <a:rPr sz="1700" b="1" dirty="0"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1700" b="1" spc="-40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b="1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700" b="1" spc="5" dirty="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1700" b="1" dirty="0">
                          <a:latin typeface="Times New Roman"/>
                          <a:cs typeface="Times New Roman"/>
                        </a:rPr>
                        <a:t>п</a:t>
                      </a:r>
                      <a:endParaRPr sz="1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187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700" b="1" dirty="0">
                          <a:latin typeface="Times New Roman"/>
                          <a:cs typeface="Times New Roman"/>
                        </a:rPr>
                        <a:t>З/п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700" b="1" spc="-10" dirty="0">
                          <a:latin typeface="Times New Roman"/>
                          <a:cs typeface="Times New Roman"/>
                        </a:rPr>
                        <a:t>Категорія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700" b="1" spc="-5" dirty="0">
                          <a:latin typeface="Times New Roman"/>
                          <a:cs typeface="Times New Roman"/>
                        </a:rPr>
                        <a:t>Звання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588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87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40"/>
                        </a:spcBef>
                      </a:pPr>
                      <a:r>
                        <a:rPr sz="1700" b="1" spc="-5" dirty="0" err="1">
                          <a:latin typeface="Times New Roman"/>
                          <a:cs typeface="Times New Roman"/>
                        </a:rPr>
                        <a:t>спец</a:t>
                      </a:r>
                      <a:r>
                        <a:rPr lang="uk-UA" sz="1700" b="1" spc="-5" dirty="0" err="1">
                          <a:latin typeface="Times New Roman"/>
                          <a:cs typeface="Times New Roman"/>
                        </a:rPr>
                        <a:t>іаліст</a:t>
                      </a:r>
                      <a:endParaRPr sz="1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57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368300">
                        <a:lnSpc>
                          <a:spcPct val="100000"/>
                        </a:lnSpc>
                        <a:spcBef>
                          <a:spcPts val="1240"/>
                        </a:spcBef>
                      </a:pPr>
                      <a:r>
                        <a:rPr sz="1700" b="1" spc="-5" dirty="0">
                          <a:latin typeface="Times New Roman"/>
                          <a:cs typeface="Times New Roman"/>
                        </a:rPr>
                        <a:t>ІІ</a:t>
                      </a:r>
                      <a:endParaRPr sz="1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57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371475">
                        <a:lnSpc>
                          <a:spcPct val="100000"/>
                        </a:lnSpc>
                        <a:spcBef>
                          <a:spcPts val="1240"/>
                        </a:spcBef>
                      </a:pPr>
                      <a:r>
                        <a:rPr sz="1700" b="1" dirty="0">
                          <a:latin typeface="Times New Roman"/>
                          <a:cs typeface="Times New Roman"/>
                        </a:rPr>
                        <a:t>І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157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240"/>
                        </a:spcBef>
                      </a:pPr>
                      <a:r>
                        <a:rPr sz="1700" b="1" spc="-15" dirty="0">
                          <a:latin typeface="Times New Roman"/>
                          <a:cs typeface="Times New Roman"/>
                        </a:rPr>
                        <a:t>вища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157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4765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700" b="1" spc="-5" dirty="0">
                          <a:latin typeface="Times New Roman"/>
                          <a:cs typeface="Times New Roman"/>
                        </a:rPr>
                        <a:t>старший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8067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00" b="1" dirty="0">
                          <a:latin typeface="Times New Roman"/>
                          <a:cs typeface="Times New Roman"/>
                        </a:rPr>
                        <a:t>учитель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9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900" b="1" dirty="0">
                          <a:latin typeface="Times New Roman"/>
                          <a:cs typeface="Times New Roman"/>
                        </a:rPr>
                        <a:t>Учителі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lang="uk-UA" sz="1900" b="1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528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lang="uk-UA" sz="1900" b="1" spc="-9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1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369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lang="uk-UA" sz="19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lang="uk-UA" sz="1900" b="1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7</a:t>
                      </a:r>
                      <a:endParaRPr sz="1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lang="uk-UA" sz="1900" b="1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993">
                <a:tc gridSpan="2"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900" b="1" spc="-10" dirty="0">
                          <a:latin typeface="Times New Roman"/>
                          <a:cs typeface="Times New Roman"/>
                        </a:rPr>
                        <a:t>Всього: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lang="uk-UA" sz="1900" b="1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17</a:t>
                      </a:r>
                      <a:endParaRPr sz="1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endParaRPr lang="uk-UA" dirty="0"/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6" name="Диаграмма 25"/>
          <p:cNvGraphicFramePr/>
          <p:nvPr>
            <p:extLst>
              <p:ext uri="{D42A27DB-BD31-4B8C-83A1-F6EECF244321}">
                <p14:modId xmlns:p14="http://schemas.microsoft.com/office/powerpoint/2010/main" val="2970210928"/>
              </p:ext>
            </p:extLst>
          </p:nvPr>
        </p:nvGraphicFramePr>
        <p:xfrm>
          <a:off x="2286000" y="3329287"/>
          <a:ext cx="4876800" cy="3037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7" name="Рисунок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6243"/>
            <a:ext cx="1557994" cy="12453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6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028701" y="410082"/>
            <a:ext cx="734949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8855" algn="ctr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Результати</a:t>
            </a:r>
            <a:r>
              <a:rPr spc="-15" dirty="0"/>
              <a:t> </a:t>
            </a:r>
            <a:r>
              <a:rPr dirty="0"/>
              <a:t>освітньої</a:t>
            </a:r>
            <a:r>
              <a:rPr spc="-25" dirty="0"/>
              <a:t> </a:t>
            </a:r>
            <a:r>
              <a:rPr spc="-5" dirty="0"/>
              <a:t>діяльності</a:t>
            </a:r>
            <a:r>
              <a:rPr spc="-45" dirty="0"/>
              <a:t> </a:t>
            </a:r>
            <a:r>
              <a:rPr spc="-10" dirty="0"/>
              <a:t>здобувачів</a:t>
            </a:r>
            <a:r>
              <a:rPr spc="-5" dirty="0"/>
              <a:t> </a:t>
            </a:r>
            <a:r>
              <a:rPr dirty="0" err="1"/>
              <a:t>освіти</a:t>
            </a:r>
            <a:r>
              <a:rPr spc="-30" dirty="0"/>
              <a:t> </a:t>
            </a:r>
            <a:r>
              <a:rPr spc="5" dirty="0"/>
              <a:t>5-</a:t>
            </a:r>
            <a:r>
              <a:rPr lang="uk-UA" spc="5" dirty="0"/>
              <a:t>9</a:t>
            </a:r>
            <a:r>
              <a:rPr spc="-30" dirty="0"/>
              <a:t> </a:t>
            </a:r>
            <a:r>
              <a:rPr spc="-5" dirty="0"/>
              <a:t>кл.</a:t>
            </a:r>
          </a:p>
          <a:p>
            <a:pPr marL="1001394" algn="ctr">
              <a:lnSpc>
                <a:spcPct val="100000"/>
              </a:lnSpc>
            </a:pPr>
            <a:r>
              <a:rPr dirty="0" err="1"/>
              <a:t>за</a:t>
            </a:r>
            <a:r>
              <a:rPr spc="-65" dirty="0"/>
              <a:t> </a:t>
            </a:r>
            <a:r>
              <a:rPr spc="5" dirty="0"/>
              <a:t>202</a:t>
            </a:r>
            <a:r>
              <a:rPr lang="uk-UA" spc="5" dirty="0"/>
              <a:t>4</a:t>
            </a:r>
            <a:r>
              <a:rPr spc="5" dirty="0"/>
              <a:t>-202</a:t>
            </a:r>
            <a:r>
              <a:rPr lang="uk-UA" spc="5" dirty="0"/>
              <a:t>5</a:t>
            </a:r>
            <a:r>
              <a:rPr spc="-70" dirty="0"/>
              <a:t> </a:t>
            </a:r>
            <a:r>
              <a:rPr dirty="0"/>
              <a:t>н.р.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718435" y="1282065"/>
            <a:ext cx="42030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C00000"/>
                </a:solidFill>
                <a:latin typeface="Calibri"/>
                <a:cs typeface="Calibri"/>
              </a:rPr>
              <a:t>Якість</a:t>
            </a:r>
            <a:r>
              <a:rPr sz="1800" b="1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Calibri"/>
                <a:cs typeface="Calibri"/>
              </a:rPr>
              <a:t>знань</a:t>
            </a:r>
            <a:r>
              <a:rPr sz="1800" b="1" spc="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spc="-5" dirty="0" err="1">
                <a:solidFill>
                  <a:srgbClr val="C00000"/>
                </a:solidFill>
                <a:latin typeface="Calibri"/>
                <a:cs typeface="Calibri"/>
              </a:rPr>
              <a:t>учнів</a:t>
            </a:r>
            <a:r>
              <a:rPr sz="1800" b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spc="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C00000"/>
                </a:solidFill>
                <a:latin typeface="Calibri"/>
                <a:cs typeface="Calibri"/>
              </a:rPr>
              <a:t>за</a:t>
            </a:r>
            <a:r>
              <a:rPr sz="1800" b="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Calibri"/>
                <a:cs typeface="Calibri"/>
              </a:rPr>
              <a:t>рівнем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88353"/>
            <a:ext cx="1600200" cy="12790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601801899"/>
              </p:ext>
            </p:extLst>
          </p:nvPr>
        </p:nvGraphicFramePr>
        <p:xfrm>
          <a:off x="381000" y="1752600"/>
          <a:ext cx="7848600" cy="469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71" y="0"/>
            <a:ext cx="9058303" cy="1500505"/>
            <a:chOff x="3171" y="0"/>
            <a:chExt cx="9058303" cy="15005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71" y="2285"/>
              <a:ext cx="9058303" cy="121794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85750" y="0"/>
              <a:ext cx="1714500" cy="1500505"/>
            </a:xfrm>
            <a:custGeom>
              <a:avLst/>
              <a:gdLst/>
              <a:ahLst/>
              <a:cxnLst/>
              <a:rect l="l" t="t" r="r" b="b"/>
              <a:pathLst>
                <a:path w="1714500" h="1500505">
                  <a:moveTo>
                    <a:pt x="0" y="750062"/>
                  </a:moveTo>
                  <a:lnTo>
                    <a:pt x="857250" y="0"/>
                  </a:lnTo>
                  <a:lnTo>
                    <a:pt x="1714500" y="750062"/>
                  </a:lnTo>
                  <a:lnTo>
                    <a:pt x="857250" y="1500251"/>
                  </a:lnTo>
                  <a:lnTo>
                    <a:pt x="0" y="750062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896110" y="381698"/>
            <a:ext cx="6350635" cy="6745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uk-UA" sz="2000" b="1" spc="-25" dirty="0">
                <a:solidFill>
                  <a:srgbClr val="FFFF00"/>
                </a:solidFill>
                <a:latin typeface="Calibri"/>
                <a:cs typeface="Calibri"/>
              </a:rPr>
              <a:t>ХАРЧУВАННЯ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300" dirty="0">
              <a:latin typeface="Calibri"/>
              <a:cs typeface="Calibri"/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6243"/>
            <a:ext cx="1557994" cy="12453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31" name="Диаграмма 30"/>
          <p:cNvGraphicFramePr/>
          <p:nvPr>
            <p:extLst>
              <p:ext uri="{D42A27DB-BD31-4B8C-83A1-F6EECF244321}">
                <p14:modId xmlns:p14="http://schemas.microsoft.com/office/powerpoint/2010/main" val="821485136"/>
              </p:ext>
            </p:extLst>
          </p:nvPr>
        </p:nvGraphicFramePr>
        <p:xfrm>
          <a:off x="1007597" y="1397000"/>
          <a:ext cx="7526803" cy="485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1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59" y="2286"/>
            <a:ext cx="7595760" cy="121794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39645" y="405384"/>
            <a:ext cx="45408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k-UA" sz="2800" spc="-5" dirty="0"/>
              <a:t>Відвідування учнів</a:t>
            </a:r>
            <a:r>
              <a:rPr sz="2800" spc="-10" dirty="0"/>
              <a:t>:</a:t>
            </a:r>
            <a:endParaRPr sz="28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961" y="2286"/>
            <a:ext cx="1238250" cy="1629276"/>
          </a:xfrm>
          <a:prstGeom prst="rect">
            <a:avLst/>
          </a:prstGeom>
        </p:spPr>
      </p:pic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759797437"/>
              </p:ext>
            </p:extLst>
          </p:nvPr>
        </p:nvGraphicFramePr>
        <p:xfrm>
          <a:off x="685800" y="1397000"/>
          <a:ext cx="7649286" cy="523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71" y="2286"/>
            <a:ext cx="9058303" cy="121794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96110" y="381698"/>
            <a:ext cx="635063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uk-UA" sz="4800" spc="-25" dirty="0"/>
              <a:t>Участь у </a:t>
            </a:r>
            <a:r>
              <a:rPr lang="uk-UA" sz="4800" spc="-25" dirty="0" err="1"/>
              <a:t>мікропроєктах</a:t>
            </a:r>
            <a:endParaRPr sz="4800" dirty="0"/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1571313245"/>
              </p:ext>
            </p:extLst>
          </p:nvPr>
        </p:nvGraphicFramePr>
        <p:xfrm>
          <a:off x="1524000" y="1396999"/>
          <a:ext cx="6096000" cy="3051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819400"/>
            <a:ext cx="2800350" cy="37338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2819400"/>
            <a:ext cx="4343400" cy="32575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71" y="2286"/>
            <a:ext cx="9058303" cy="121794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96110" y="381698"/>
            <a:ext cx="635063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uk-UA" sz="4800" spc="-25" dirty="0"/>
              <a:t>Участь у </a:t>
            </a:r>
            <a:r>
              <a:rPr lang="uk-UA" sz="4800" spc="-25" dirty="0" err="1"/>
              <a:t>мікропроєктах</a:t>
            </a:r>
            <a:endParaRPr sz="4800" dirty="0"/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599831058"/>
              </p:ext>
            </p:extLst>
          </p:nvPr>
        </p:nvGraphicFramePr>
        <p:xfrm>
          <a:off x="1524000" y="1396999"/>
          <a:ext cx="6096000" cy="3051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92" b="29252"/>
          <a:stretch/>
        </p:blipFill>
        <p:spPr>
          <a:xfrm>
            <a:off x="457200" y="3226594"/>
            <a:ext cx="3654846" cy="267414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3226594"/>
            <a:ext cx="4343400" cy="2443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397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71" y="2286"/>
            <a:ext cx="9058303" cy="121794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96110" y="381698"/>
            <a:ext cx="6350635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uk-UA" sz="4000" dirty="0"/>
              <a:t>Господарська діяльність</a:t>
            </a:r>
            <a:endParaRPr sz="4000" dirty="0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6243"/>
            <a:ext cx="1557994" cy="12453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146300"/>
            <a:ext cx="2952750" cy="393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2895600"/>
            <a:ext cx="4267200" cy="32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" name="Прямоугольник 27"/>
          <p:cNvSpPr/>
          <p:nvPr/>
        </p:nvSpPr>
        <p:spPr>
          <a:xfrm>
            <a:off x="3976712" y="1392536"/>
            <a:ext cx="4390975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Встановлення</a:t>
            </a:r>
            <a:r>
              <a:rPr lang="ru-RU" sz="4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плитки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71" y="2286"/>
            <a:ext cx="9058303" cy="121794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96110" y="381698"/>
            <a:ext cx="6350635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uk-UA" sz="4000" dirty="0"/>
              <a:t>Господарська діяльність</a:t>
            </a:r>
            <a:endParaRPr sz="4000" dirty="0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6243"/>
            <a:ext cx="1557994" cy="12453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828800"/>
            <a:ext cx="3745442" cy="28090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1409701"/>
            <a:ext cx="2770178" cy="20776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322" y="3641960"/>
            <a:ext cx="3657600" cy="27432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65603" y="4938610"/>
            <a:ext cx="4306403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Оформлення</a:t>
            </a:r>
            <a:r>
              <a:rPr lang="ru-RU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4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класних</a:t>
            </a:r>
            <a:r>
              <a:rPr lang="ru-RU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4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кімнат</a:t>
            </a:r>
            <a:endParaRPr lang="ru-RU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423990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71" y="2286"/>
            <a:ext cx="9058303" cy="121794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96110" y="381698"/>
            <a:ext cx="6350635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uk-UA" sz="4000" dirty="0"/>
              <a:t>Господарська діяльність</a:t>
            </a:r>
            <a:endParaRPr sz="4000" dirty="0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6243"/>
            <a:ext cx="1557994" cy="12453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828800"/>
            <a:ext cx="3745441" cy="28090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1409701"/>
            <a:ext cx="3151178" cy="2077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322" y="3641960"/>
            <a:ext cx="3657600" cy="27432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65603" y="4938610"/>
            <a:ext cx="4306403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Оформлення</a:t>
            </a:r>
            <a:r>
              <a:rPr lang="ru-RU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4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коридорів</a:t>
            </a:r>
            <a:endParaRPr lang="ru-RU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99107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71" y="2286"/>
            <a:ext cx="9058303" cy="121794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96110" y="381698"/>
            <a:ext cx="6350635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uk-UA" sz="4000" dirty="0"/>
              <a:t>Господарська діяльність</a:t>
            </a:r>
            <a:endParaRPr sz="4000" dirty="0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6243"/>
            <a:ext cx="1557994" cy="12453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828800"/>
            <a:ext cx="3745441" cy="2809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2438400"/>
            <a:ext cx="3657600" cy="27432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65603" y="4938610"/>
            <a:ext cx="430640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Оформлення</a:t>
            </a: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кабінету</a:t>
            </a: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інформатики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695673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71" y="0"/>
            <a:ext cx="9058303" cy="1512557"/>
            <a:chOff x="3171" y="0"/>
            <a:chExt cx="9058303" cy="1512557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71" y="2285"/>
              <a:ext cx="9058303" cy="121794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85750" y="0"/>
              <a:ext cx="1714500" cy="1500505"/>
            </a:xfrm>
            <a:custGeom>
              <a:avLst/>
              <a:gdLst/>
              <a:ahLst/>
              <a:cxnLst/>
              <a:rect l="l" t="t" r="r" b="b"/>
              <a:pathLst>
                <a:path w="1714500" h="1500505">
                  <a:moveTo>
                    <a:pt x="0" y="750062"/>
                  </a:moveTo>
                  <a:lnTo>
                    <a:pt x="857250" y="0"/>
                  </a:lnTo>
                  <a:lnTo>
                    <a:pt x="1714500" y="750062"/>
                  </a:lnTo>
                  <a:lnTo>
                    <a:pt x="857250" y="1500251"/>
                  </a:lnTo>
                  <a:lnTo>
                    <a:pt x="0" y="750062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642998" y="1142987"/>
              <a:ext cx="7072630" cy="369570"/>
            </a:xfrm>
            <a:custGeom>
              <a:avLst/>
              <a:gdLst/>
              <a:ahLst/>
              <a:cxnLst/>
              <a:rect l="l" t="t" r="r" b="b"/>
              <a:pathLst>
                <a:path w="7072630" h="369569">
                  <a:moveTo>
                    <a:pt x="7072249" y="0"/>
                  </a:moveTo>
                  <a:lnTo>
                    <a:pt x="0" y="0"/>
                  </a:lnTo>
                  <a:lnTo>
                    <a:pt x="0" y="369328"/>
                  </a:lnTo>
                  <a:lnTo>
                    <a:pt x="7072249" y="369328"/>
                  </a:lnTo>
                  <a:lnTo>
                    <a:pt x="70722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1357249" y="2285987"/>
            <a:ext cx="7429500" cy="369570"/>
          </a:xfrm>
          <a:custGeom>
            <a:avLst/>
            <a:gdLst/>
            <a:ahLst/>
            <a:cxnLst/>
            <a:rect l="l" t="t" r="r" b="b"/>
            <a:pathLst>
              <a:path w="7429500" h="369569">
                <a:moveTo>
                  <a:pt x="7429500" y="0"/>
                </a:moveTo>
                <a:lnTo>
                  <a:pt x="0" y="0"/>
                </a:lnTo>
                <a:lnTo>
                  <a:pt x="0" y="357136"/>
                </a:lnTo>
                <a:lnTo>
                  <a:pt x="0" y="369328"/>
                </a:lnTo>
                <a:lnTo>
                  <a:pt x="643001" y="369328"/>
                </a:lnTo>
                <a:lnTo>
                  <a:pt x="643001" y="357136"/>
                </a:lnTo>
                <a:lnTo>
                  <a:pt x="7429500" y="357136"/>
                </a:lnTo>
                <a:lnTo>
                  <a:pt x="74295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000250" y="507352"/>
            <a:ext cx="635063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uk-UA" sz="3200" dirty="0"/>
              <a:t>НАШІ ДОСЯГНЕННЯ</a:t>
            </a:r>
            <a:endParaRPr sz="3200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6243"/>
            <a:ext cx="1557994" cy="12453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512557"/>
            <a:ext cx="5830878" cy="43731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71" y="2286"/>
            <a:ext cx="9058303" cy="121794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396811"/>
            <a:ext cx="86868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2825">
              <a:lnSpc>
                <a:spcPct val="100000"/>
              </a:lnSpc>
              <a:spcBef>
                <a:spcPts val="100"/>
              </a:spcBef>
            </a:pPr>
            <a:r>
              <a:rPr lang="uk-UA" sz="3200" spc="-10" dirty="0"/>
              <a:t>ПРОВЕДЕННЯ БЛАГОДІЙНОГО ЯРМАРКУ </a:t>
            </a:r>
            <a:endParaRPr sz="3200" spc="-15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23" y="1358899"/>
            <a:ext cx="4484677" cy="336350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2222500"/>
            <a:ext cx="30480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116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71" y="2286"/>
            <a:ext cx="9058303" cy="121794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396811"/>
            <a:ext cx="86868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2825">
              <a:lnSpc>
                <a:spcPct val="100000"/>
              </a:lnSpc>
              <a:spcBef>
                <a:spcPts val="100"/>
              </a:spcBef>
            </a:pPr>
            <a:r>
              <a:rPr lang="uk-UA" sz="3200" spc="-10" dirty="0"/>
              <a:t>ВИХОВНІ ЗАХОДИ </a:t>
            </a:r>
            <a:endParaRPr sz="3200" spc="-15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00" y="1306900"/>
            <a:ext cx="2009775" cy="26797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0638" y="4289598"/>
            <a:ext cx="300915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Перший </a:t>
            </a:r>
          </a:p>
          <a:p>
            <a:pPr algn="ctr"/>
            <a:r>
              <a:rPr lang="ru-RU" sz="5400" b="1" cap="all" spc="0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дзвінок</a:t>
            </a:r>
            <a:endParaRPr lang="ru-RU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65957EA-FEF5-905E-A482-25B79707E5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1451394"/>
            <a:ext cx="2644375" cy="163804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E9D724C-2C81-1A12-80A1-063FB94F108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448056"/>
            <a:ext cx="2285657" cy="171424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F208B60-450A-A7EB-B86A-F6A1667A383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583" y="3286319"/>
            <a:ext cx="2285657" cy="171424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08897B3-A483-EF8A-3E40-434218195AD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9239" y="3286319"/>
            <a:ext cx="2181566" cy="164128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75D173D-66BB-1259-D14E-C76E9FEC812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007" y="5155527"/>
            <a:ext cx="2133600" cy="160020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1092368-788F-0B08-A57A-B0A60D273B2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12" y="5031507"/>
            <a:ext cx="2432276" cy="1824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93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71" y="2286"/>
            <a:ext cx="9058303" cy="121794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396811"/>
            <a:ext cx="86868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2825">
              <a:lnSpc>
                <a:spcPct val="100000"/>
              </a:lnSpc>
              <a:spcBef>
                <a:spcPts val="100"/>
              </a:spcBef>
            </a:pPr>
            <a:r>
              <a:rPr lang="uk-UA" sz="3200" spc="-10" dirty="0"/>
              <a:t>ВИХОВНІ ЗАХОДИ </a:t>
            </a:r>
            <a:endParaRPr sz="3200" spc="-15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000" y="1257298"/>
            <a:ext cx="2362200" cy="31496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0000" y="1321007"/>
            <a:ext cx="2362200" cy="314960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68969" y="4343400"/>
            <a:ext cx="3083831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Ми – роду </a:t>
            </a:r>
          </a:p>
          <a:p>
            <a:pPr algn="ctr"/>
            <a:r>
              <a:rPr lang="ru-RU" sz="4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козацького</a:t>
            </a:r>
            <a:r>
              <a:rPr lang="ru-RU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4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діти</a:t>
            </a:r>
            <a:endParaRPr lang="ru-RU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64002" y="4620470"/>
            <a:ext cx="3857625" cy="20702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47" b="15947"/>
          <a:stretch/>
        </p:blipFill>
        <p:spPr>
          <a:xfrm>
            <a:off x="6388761" y="1793447"/>
            <a:ext cx="2723568" cy="2527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03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71" y="2286"/>
            <a:ext cx="9058303" cy="121794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396811"/>
            <a:ext cx="86868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2825">
              <a:lnSpc>
                <a:spcPct val="100000"/>
              </a:lnSpc>
              <a:spcBef>
                <a:spcPts val="100"/>
              </a:spcBef>
            </a:pPr>
            <a:r>
              <a:rPr lang="uk-UA" sz="3200" spc="-10" dirty="0"/>
              <a:t>ВИХОВНІ ЗАХОДИ </a:t>
            </a:r>
            <a:endParaRPr sz="3200" spc="-15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16569" y="3177570"/>
            <a:ext cx="308383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Вшанування пам'яті жертв Голодомору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9D02E48-E66F-B58F-E048-9FCD7462FC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95"/>
          <a:stretch>
            <a:fillRect/>
          </a:stretch>
        </p:blipFill>
        <p:spPr>
          <a:xfrm>
            <a:off x="2971800" y="1386870"/>
            <a:ext cx="2686050" cy="295653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DB4090A-9179-4C2E-0898-BC4A3AD779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1828800"/>
            <a:ext cx="3048000" cy="2286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E510410-39E9-9B43-C014-CCFD8C8E1F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84"/>
          <a:stretch>
            <a:fillRect/>
          </a:stretch>
        </p:blipFill>
        <p:spPr>
          <a:xfrm>
            <a:off x="4403094" y="4402723"/>
            <a:ext cx="3597906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80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71" y="2286"/>
            <a:ext cx="9058303" cy="121794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396811"/>
            <a:ext cx="86868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2825">
              <a:lnSpc>
                <a:spcPct val="100000"/>
              </a:lnSpc>
              <a:spcBef>
                <a:spcPts val="100"/>
              </a:spcBef>
            </a:pPr>
            <a:r>
              <a:rPr lang="uk-UA" sz="3200" spc="-10" dirty="0"/>
              <a:t>ВИХОВНІ ЗАХОДИ </a:t>
            </a:r>
            <a:endParaRPr sz="3200" spc="-15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71" y="4803170"/>
            <a:ext cx="3083831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Кольоровий тиждень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88" y="1676400"/>
            <a:ext cx="2667000" cy="2667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079500"/>
            <a:ext cx="2769115" cy="27691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315" y="2559752"/>
            <a:ext cx="2813074" cy="281307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073" y="3966289"/>
            <a:ext cx="2827179" cy="2827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074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1722BFA-2F59-BC43-8846-19CE23D47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3C6C5AD7-CEE2-9897-D84C-795B27223F4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71" y="2286"/>
            <a:ext cx="9058303" cy="1217943"/>
          </a:xfrm>
          <a:prstGeom prst="rect">
            <a:avLst/>
          </a:prstGeom>
        </p:spPr>
      </p:pic>
      <p:sp>
        <p:nvSpPr>
          <p:cNvPr id="3" name="object 3">
            <a:extLst>
              <a:ext uri="{FF2B5EF4-FFF2-40B4-BE49-F238E27FC236}">
                <a16:creationId xmlns:a16="http://schemas.microsoft.com/office/drawing/2014/main" id="{15DA406C-A4AE-210F-A412-1EB99713909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396811"/>
            <a:ext cx="86868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2825">
              <a:lnSpc>
                <a:spcPct val="100000"/>
              </a:lnSpc>
              <a:spcBef>
                <a:spcPts val="100"/>
              </a:spcBef>
            </a:pPr>
            <a:r>
              <a:rPr lang="uk-UA" sz="3200" spc="-10" dirty="0"/>
              <a:t>ВИХОВНІ ЗАХОДИ </a:t>
            </a:r>
            <a:endParaRPr sz="3200" spc="-15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98D0894-9F54-5222-3B6C-F19A14731B75}"/>
              </a:ext>
            </a:extLst>
          </p:cNvPr>
          <p:cNvSpPr/>
          <p:nvPr/>
        </p:nvSpPr>
        <p:spPr>
          <a:xfrm>
            <a:off x="838200" y="4959400"/>
            <a:ext cx="3083831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Благодійний ярмарок 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5F15445-2BFA-CF10-E7F4-420608CAA0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117"/>
          <a:stretch>
            <a:fillRect/>
          </a:stretch>
        </p:blipFill>
        <p:spPr>
          <a:xfrm>
            <a:off x="762000" y="1259097"/>
            <a:ext cx="3083831" cy="31612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BB32FD7-199F-AB24-9FE7-115DE2DC5F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36" r="14936"/>
          <a:stretch/>
        </p:blipFill>
        <p:spPr>
          <a:xfrm>
            <a:off x="4343400" y="2839732"/>
            <a:ext cx="4140891" cy="26582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05210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71" y="2286"/>
            <a:ext cx="9058303" cy="121794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396811"/>
            <a:ext cx="86868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2825">
              <a:lnSpc>
                <a:spcPct val="100000"/>
              </a:lnSpc>
              <a:spcBef>
                <a:spcPts val="100"/>
              </a:spcBef>
            </a:pPr>
            <a:r>
              <a:rPr lang="uk-UA" sz="3200" spc="-10" dirty="0"/>
              <a:t>ВИХОВНІ ЗАХОДИ </a:t>
            </a:r>
            <a:endParaRPr sz="3200" spc="-15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81000" y="4459236"/>
            <a:ext cx="3083831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Святий Миколай завітав у рідний край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04" b="10704"/>
          <a:stretch/>
        </p:blipFill>
        <p:spPr>
          <a:xfrm>
            <a:off x="533400" y="1306147"/>
            <a:ext cx="3759199" cy="28193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32322" y="1382346"/>
            <a:ext cx="3657600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8" r="12128"/>
          <a:stretch/>
        </p:blipFill>
        <p:spPr>
          <a:xfrm>
            <a:off x="4532322" y="4381499"/>
            <a:ext cx="3454400" cy="22175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44404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71" y="2286"/>
            <a:ext cx="9058303" cy="121794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396811"/>
            <a:ext cx="86868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2825">
              <a:lnSpc>
                <a:spcPct val="100000"/>
              </a:lnSpc>
              <a:spcBef>
                <a:spcPts val="100"/>
              </a:spcBef>
            </a:pPr>
            <a:r>
              <a:rPr lang="uk-UA" sz="3200" spc="-10" dirty="0"/>
              <a:t>ВИХОВНІ ЗАХОДИ </a:t>
            </a:r>
            <a:endParaRPr sz="3200" spc="-15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80999" y="5024781"/>
            <a:ext cx="3083831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Дух Різдва у нашій школі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" b="42"/>
          <a:stretch/>
        </p:blipFill>
        <p:spPr>
          <a:xfrm>
            <a:off x="152400" y="1220229"/>
            <a:ext cx="4523247" cy="33924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66749" y="1330635"/>
            <a:ext cx="3420051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93858" y="4522068"/>
            <a:ext cx="3296064" cy="1936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5949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71" y="2286"/>
            <a:ext cx="9058303" cy="121794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396811"/>
            <a:ext cx="86868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2825">
              <a:lnSpc>
                <a:spcPct val="100000"/>
              </a:lnSpc>
              <a:spcBef>
                <a:spcPts val="100"/>
              </a:spcBef>
            </a:pPr>
            <a:r>
              <a:rPr lang="uk-UA" sz="3200" spc="-10" dirty="0"/>
              <a:t>НОВОРІЧНІ КОМПОЗИЦІЇ </a:t>
            </a:r>
            <a:endParaRPr sz="3200" spc="-15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143000"/>
            <a:ext cx="6400800" cy="560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4686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71" y="2286"/>
            <a:ext cx="9058303" cy="121794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396811"/>
            <a:ext cx="86868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2825">
              <a:lnSpc>
                <a:spcPct val="100000"/>
              </a:lnSpc>
              <a:spcBef>
                <a:spcPts val="100"/>
              </a:spcBef>
            </a:pPr>
            <a:r>
              <a:rPr lang="uk-UA" sz="3200" spc="-10" dirty="0"/>
              <a:t>ВИХОВНІ ЗАХОДИ </a:t>
            </a:r>
            <a:endParaRPr sz="3200" spc="-15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80997" y="1155412"/>
            <a:ext cx="308383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ДЕНЬ ЄДНАННЯ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752887"/>
            <a:ext cx="3312430" cy="24843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967639"/>
            <a:ext cx="3298685" cy="24843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821" y="3962400"/>
            <a:ext cx="3296064" cy="24720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4147774"/>
            <a:ext cx="3733800" cy="2101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206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71" y="2286"/>
            <a:ext cx="9058303" cy="121794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396811"/>
            <a:ext cx="86868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2825">
              <a:lnSpc>
                <a:spcPct val="100000"/>
              </a:lnSpc>
              <a:spcBef>
                <a:spcPts val="100"/>
              </a:spcBef>
            </a:pPr>
            <a:r>
              <a:rPr lang="uk-UA" sz="3200" spc="-10" dirty="0"/>
              <a:t>ВИХОВНІ ЗАХОДИ </a:t>
            </a:r>
            <a:endParaRPr sz="3200" spc="-15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438221" y="4953000"/>
            <a:ext cx="308383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4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ХРЕСНА ДОРОГА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168"/>
          <a:stretch/>
        </p:blipFill>
        <p:spPr>
          <a:xfrm>
            <a:off x="368297" y="1711225"/>
            <a:ext cx="4610100" cy="24746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56" y="3962400"/>
            <a:ext cx="3610666" cy="270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91" b="22592"/>
          <a:stretch/>
        </p:blipFill>
        <p:spPr>
          <a:xfrm>
            <a:off x="5438221" y="585857"/>
            <a:ext cx="3086100" cy="3951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97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71" y="2286"/>
            <a:ext cx="9058303" cy="121794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396811"/>
            <a:ext cx="86868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2825">
              <a:lnSpc>
                <a:spcPct val="100000"/>
              </a:lnSpc>
              <a:spcBef>
                <a:spcPts val="100"/>
              </a:spcBef>
            </a:pPr>
            <a:r>
              <a:rPr lang="uk-UA" sz="3200" b="0" dirty="0"/>
              <a:t>Акція "За чисте довкілля"</a:t>
            </a:r>
            <a:r>
              <a:rPr lang="uk-UA" sz="3200" spc="-10" dirty="0"/>
              <a:t> </a:t>
            </a:r>
            <a:endParaRPr sz="3200" spc="-15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1220229"/>
            <a:ext cx="3580371" cy="35803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814" y="1130814"/>
            <a:ext cx="3695186" cy="369518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3048514"/>
            <a:ext cx="37338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346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71" y="2286"/>
            <a:ext cx="9058303" cy="121794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396811"/>
            <a:ext cx="86868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2825">
              <a:lnSpc>
                <a:spcPct val="100000"/>
              </a:lnSpc>
              <a:spcBef>
                <a:spcPts val="100"/>
              </a:spcBef>
            </a:pPr>
            <a:r>
              <a:rPr lang="uk-UA" sz="3200" b="0" dirty="0"/>
              <a:t>ВИХОВНІ ЗАХОДИ</a:t>
            </a:r>
            <a:r>
              <a:rPr lang="uk-UA" sz="3200" spc="-10" dirty="0"/>
              <a:t> </a:t>
            </a:r>
            <a:endParaRPr sz="3200" spc="-15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45629"/>
            <a:ext cx="3580371" cy="26852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143000"/>
            <a:ext cx="3695186" cy="254354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057650"/>
            <a:ext cx="3733800" cy="28003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322" y="3733800"/>
            <a:ext cx="3697278" cy="277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526652"/>
      </p:ext>
    </p:extLst>
  </p:cSld>
  <p:clrMapOvr>
    <a:masterClrMapping/>
  </p:clrMapOvr>
  <p:transition spd="slow">
    <p:randomBar dir="vert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71" y="2286"/>
            <a:ext cx="9058303" cy="121794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396811"/>
            <a:ext cx="86868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2825">
              <a:lnSpc>
                <a:spcPct val="100000"/>
              </a:lnSpc>
              <a:spcBef>
                <a:spcPts val="100"/>
              </a:spcBef>
            </a:pPr>
            <a:r>
              <a:rPr lang="uk-UA" sz="3200" b="0" dirty="0"/>
              <a:t>ВИХОВНІ ЗАХОДИ</a:t>
            </a:r>
            <a:r>
              <a:rPr lang="uk-UA" sz="3200" spc="-10" dirty="0"/>
              <a:t> </a:t>
            </a:r>
            <a:endParaRPr sz="3200" spc="-15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19" y="1409700"/>
            <a:ext cx="4038600" cy="4038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429395"/>
            <a:ext cx="3235244" cy="32352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491" y="3429000"/>
            <a:ext cx="3176341" cy="317634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12593" y="5835900"/>
            <a:ext cx="435689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День </a:t>
            </a:r>
            <a:r>
              <a:rPr lang="ru-RU" sz="4400" b="1" cap="none" spc="0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вишиванки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41759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71" y="2286"/>
            <a:ext cx="9058303" cy="121794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396811"/>
            <a:ext cx="86868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2825">
              <a:lnSpc>
                <a:spcPct val="100000"/>
              </a:lnSpc>
              <a:spcBef>
                <a:spcPts val="100"/>
              </a:spcBef>
            </a:pPr>
            <a:r>
              <a:rPr lang="uk-UA" sz="3200" b="0" dirty="0"/>
              <a:t>МИ ПАМ’ЯТАЄМО…</a:t>
            </a:r>
            <a:r>
              <a:rPr lang="uk-UA" sz="3200" spc="-10" dirty="0"/>
              <a:t> </a:t>
            </a:r>
            <a:endParaRPr sz="3200" spc="-15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1025" y="1207529"/>
            <a:ext cx="2222594" cy="29634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000" y="1752600"/>
            <a:ext cx="2445934" cy="326124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51" b="8529"/>
          <a:stretch>
            <a:fillRect/>
          </a:stretch>
        </p:blipFill>
        <p:spPr>
          <a:xfrm>
            <a:off x="3252156" y="3991453"/>
            <a:ext cx="2770054" cy="270428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9AEC643-604B-810B-62C5-369A9DC07E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54" b="12222"/>
          <a:stretch>
            <a:fillRect/>
          </a:stretch>
        </p:blipFill>
        <p:spPr>
          <a:xfrm>
            <a:off x="6400800" y="1752600"/>
            <a:ext cx="2222594" cy="3590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327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71" y="2286"/>
            <a:ext cx="9058303" cy="121794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396811"/>
            <a:ext cx="86868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2825">
              <a:lnSpc>
                <a:spcPct val="100000"/>
              </a:lnSpc>
              <a:spcBef>
                <a:spcPts val="100"/>
              </a:spcBef>
            </a:pPr>
            <a:r>
              <a:rPr lang="uk-UA" sz="4000" b="0" dirty="0"/>
              <a:t>ЕКСКУРСІЇ</a:t>
            </a:r>
            <a:r>
              <a:rPr lang="uk-UA" sz="3200" spc="-10" dirty="0"/>
              <a:t> </a:t>
            </a:r>
            <a:endParaRPr sz="3200" spc="-15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593" y="1220229"/>
            <a:ext cx="4038600" cy="30289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66" b="10833"/>
          <a:stretch>
            <a:fillRect/>
          </a:stretch>
        </p:blipFill>
        <p:spPr>
          <a:xfrm>
            <a:off x="4495252" y="1345400"/>
            <a:ext cx="2551737" cy="25620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54" b="30054"/>
          <a:stretch/>
        </p:blipFill>
        <p:spPr>
          <a:xfrm>
            <a:off x="286201" y="4419600"/>
            <a:ext cx="4246121" cy="225849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B56AE76-E63E-529C-23F8-1683A2191E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44" b="8889"/>
          <a:stretch>
            <a:fillRect/>
          </a:stretch>
        </p:blipFill>
        <p:spPr>
          <a:xfrm>
            <a:off x="5295900" y="4118140"/>
            <a:ext cx="3390900" cy="2562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16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71" y="2286"/>
            <a:ext cx="9058303" cy="121794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-762000" y="421431"/>
            <a:ext cx="86868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2825">
              <a:lnSpc>
                <a:spcPct val="100000"/>
              </a:lnSpc>
              <a:spcBef>
                <a:spcPts val="100"/>
              </a:spcBef>
            </a:pPr>
            <a:r>
              <a:rPr lang="uk-UA" sz="4000" b="0" spc="-10" dirty="0"/>
              <a:t>ОСТАННІЙ ДЗВІНОК</a:t>
            </a:r>
            <a:r>
              <a:rPr lang="uk-UA" sz="3200" spc="-10" dirty="0"/>
              <a:t> </a:t>
            </a:r>
            <a:endParaRPr sz="3200" spc="-15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593" y="1220229"/>
            <a:ext cx="4038600" cy="30289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7913" y="678778"/>
            <a:ext cx="3910228" cy="29326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702" y="4420158"/>
            <a:ext cx="4013118" cy="225737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4" r="2494"/>
          <a:stretch/>
        </p:blipFill>
        <p:spPr>
          <a:xfrm>
            <a:off x="5105400" y="3221385"/>
            <a:ext cx="2463237" cy="3456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1203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559050" y="1487550"/>
            <a:ext cx="6597650" cy="596900"/>
            <a:chOff x="2559050" y="1487550"/>
            <a:chExt cx="6597650" cy="596900"/>
          </a:xfrm>
        </p:grpSpPr>
        <p:sp>
          <p:nvSpPr>
            <p:cNvPr id="3" name="object 3"/>
            <p:cNvSpPr/>
            <p:nvPr/>
          </p:nvSpPr>
          <p:spPr>
            <a:xfrm>
              <a:off x="2571750" y="1500250"/>
              <a:ext cx="6572250" cy="571500"/>
            </a:xfrm>
            <a:custGeom>
              <a:avLst/>
              <a:gdLst/>
              <a:ahLst/>
              <a:cxnLst/>
              <a:rect l="l" t="t" r="r" b="b"/>
              <a:pathLst>
                <a:path w="6572250" h="571500">
                  <a:moveTo>
                    <a:pt x="6572250" y="0"/>
                  </a:moveTo>
                  <a:lnTo>
                    <a:pt x="0" y="0"/>
                  </a:lnTo>
                  <a:lnTo>
                    <a:pt x="0" y="571500"/>
                  </a:lnTo>
                  <a:lnTo>
                    <a:pt x="6572250" y="571500"/>
                  </a:lnTo>
                  <a:lnTo>
                    <a:pt x="6572250" y="0"/>
                  </a:lnTo>
                  <a:close/>
                </a:path>
              </a:pathLst>
            </a:custGeom>
            <a:solidFill>
              <a:srgbClr val="1737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571750" y="1500250"/>
              <a:ext cx="6572250" cy="571500"/>
            </a:xfrm>
            <a:custGeom>
              <a:avLst/>
              <a:gdLst/>
              <a:ahLst/>
              <a:cxnLst/>
              <a:rect l="l" t="t" r="r" b="b"/>
              <a:pathLst>
                <a:path w="6572250" h="571500">
                  <a:moveTo>
                    <a:pt x="0" y="571500"/>
                  </a:moveTo>
                  <a:lnTo>
                    <a:pt x="6572250" y="571500"/>
                  </a:lnTo>
                  <a:lnTo>
                    <a:pt x="6572250" y="0"/>
                  </a:lnTo>
                  <a:lnTo>
                    <a:pt x="0" y="0"/>
                  </a:lnTo>
                  <a:lnTo>
                    <a:pt x="0" y="571500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2559050" y="5202237"/>
            <a:ext cx="6597650" cy="596900"/>
            <a:chOff x="2559050" y="5202237"/>
            <a:chExt cx="6597650" cy="596900"/>
          </a:xfrm>
        </p:grpSpPr>
        <p:sp>
          <p:nvSpPr>
            <p:cNvPr id="6" name="object 6"/>
            <p:cNvSpPr/>
            <p:nvPr/>
          </p:nvSpPr>
          <p:spPr>
            <a:xfrm>
              <a:off x="2571750" y="5214937"/>
              <a:ext cx="6572250" cy="571500"/>
            </a:xfrm>
            <a:custGeom>
              <a:avLst/>
              <a:gdLst/>
              <a:ahLst/>
              <a:cxnLst/>
              <a:rect l="l" t="t" r="r" b="b"/>
              <a:pathLst>
                <a:path w="6572250" h="571500">
                  <a:moveTo>
                    <a:pt x="6572250" y="0"/>
                  </a:moveTo>
                  <a:lnTo>
                    <a:pt x="0" y="0"/>
                  </a:lnTo>
                  <a:lnTo>
                    <a:pt x="0" y="571500"/>
                  </a:lnTo>
                  <a:lnTo>
                    <a:pt x="6572250" y="571500"/>
                  </a:lnTo>
                  <a:lnTo>
                    <a:pt x="6572250" y="0"/>
                  </a:lnTo>
                  <a:close/>
                </a:path>
              </a:pathLst>
            </a:custGeom>
            <a:solidFill>
              <a:srgbClr val="1737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571750" y="5214937"/>
              <a:ext cx="6572250" cy="571500"/>
            </a:xfrm>
            <a:custGeom>
              <a:avLst/>
              <a:gdLst/>
              <a:ahLst/>
              <a:cxnLst/>
              <a:rect l="l" t="t" r="r" b="b"/>
              <a:pathLst>
                <a:path w="6572250" h="571500">
                  <a:moveTo>
                    <a:pt x="0" y="571500"/>
                  </a:moveTo>
                  <a:lnTo>
                    <a:pt x="6572250" y="571500"/>
                  </a:lnTo>
                  <a:lnTo>
                    <a:pt x="6572250" y="0"/>
                  </a:lnTo>
                  <a:lnTo>
                    <a:pt x="0" y="0"/>
                  </a:lnTo>
                  <a:lnTo>
                    <a:pt x="0" y="571500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0" y="0"/>
            <a:ext cx="9144000" cy="6858253"/>
            <a:chOff x="0" y="0"/>
            <a:chExt cx="9144000" cy="6858253"/>
          </a:xfrm>
        </p:grpSpPr>
        <p:sp>
          <p:nvSpPr>
            <p:cNvPr id="9" name="object 9"/>
            <p:cNvSpPr/>
            <p:nvPr/>
          </p:nvSpPr>
          <p:spPr>
            <a:xfrm>
              <a:off x="0" y="2143125"/>
              <a:ext cx="9144000" cy="3000375"/>
            </a:xfrm>
            <a:custGeom>
              <a:avLst/>
              <a:gdLst/>
              <a:ahLst/>
              <a:cxnLst/>
              <a:rect l="l" t="t" r="r" b="b"/>
              <a:pathLst>
                <a:path w="9144000" h="3000375">
                  <a:moveTo>
                    <a:pt x="9144000" y="0"/>
                  </a:moveTo>
                  <a:lnTo>
                    <a:pt x="0" y="0"/>
                  </a:lnTo>
                  <a:lnTo>
                    <a:pt x="0" y="3000375"/>
                  </a:lnTo>
                  <a:lnTo>
                    <a:pt x="9144000" y="3000375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1737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2143125"/>
              <a:ext cx="9144000" cy="3000375"/>
            </a:xfrm>
            <a:custGeom>
              <a:avLst/>
              <a:gdLst/>
              <a:ahLst/>
              <a:cxnLst/>
              <a:rect l="l" t="t" r="r" b="b"/>
              <a:pathLst>
                <a:path w="9144000" h="3000375">
                  <a:moveTo>
                    <a:pt x="0" y="3000375"/>
                  </a:moveTo>
                  <a:lnTo>
                    <a:pt x="9144000" y="3000375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3000375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0"/>
              <a:ext cx="2459355" cy="2031364"/>
            </a:xfrm>
            <a:custGeom>
              <a:avLst/>
              <a:gdLst/>
              <a:ahLst/>
              <a:cxnLst/>
              <a:rect l="l" t="t" r="r" b="b"/>
              <a:pathLst>
                <a:path w="2459355" h="2031364">
                  <a:moveTo>
                    <a:pt x="1387510" y="0"/>
                  </a:moveTo>
                  <a:lnTo>
                    <a:pt x="0" y="0"/>
                  </a:lnTo>
                  <a:lnTo>
                    <a:pt x="0" y="394077"/>
                  </a:lnTo>
                  <a:lnTo>
                    <a:pt x="1515745" y="2031364"/>
                  </a:lnTo>
                  <a:lnTo>
                    <a:pt x="2459355" y="1157859"/>
                  </a:lnTo>
                  <a:lnTo>
                    <a:pt x="1387510" y="0"/>
                  </a:lnTo>
                  <a:close/>
                </a:path>
              </a:pathLst>
            </a:custGeom>
            <a:solidFill>
              <a:srgbClr val="1737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0" y="0"/>
              <a:ext cx="2459355" cy="2031364"/>
            </a:xfrm>
            <a:custGeom>
              <a:avLst/>
              <a:gdLst/>
              <a:ahLst/>
              <a:cxnLst/>
              <a:rect l="l" t="t" r="r" b="b"/>
              <a:pathLst>
                <a:path w="2459355" h="2031364">
                  <a:moveTo>
                    <a:pt x="1387510" y="0"/>
                  </a:moveTo>
                  <a:lnTo>
                    <a:pt x="2459354" y="1157859"/>
                  </a:lnTo>
                  <a:lnTo>
                    <a:pt x="1515744" y="2031364"/>
                  </a:lnTo>
                  <a:lnTo>
                    <a:pt x="0" y="394077"/>
                  </a:lnTo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5033" y="5213603"/>
              <a:ext cx="2373630" cy="1644650"/>
            </a:xfrm>
            <a:custGeom>
              <a:avLst/>
              <a:gdLst/>
              <a:ahLst/>
              <a:cxnLst/>
              <a:rect l="l" t="t" r="r" b="b"/>
              <a:pathLst>
                <a:path w="2373630" h="1644650">
                  <a:moveTo>
                    <a:pt x="1479738" y="0"/>
                  </a:moveTo>
                  <a:lnTo>
                    <a:pt x="0" y="1644394"/>
                  </a:lnTo>
                  <a:lnTo>
                    <a:pt x="1616666" y="1644394"/>
                  </a:lnTo>
                  <a:lnTo>
                    <a:pt x="2373056" y="803833"/>
                  </a:lnTo>
                  <a:lnTo>
                    <a:pt x="1479738" y="0"/>
                  </a:lnTo>
                  <a:close/>
                </a:path>
              </a:pathLst>
            </a:custGeom>
            <a:solidFill>
              <a:srgbClr val="1737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5033" y="5213603"/>
              <a:ext cx="2373630" cy="1644650"/>
            </a:xfrm>
            <a:custGeom>
              <a:avLst/>
              <a:gdLst/>
              <a:ahLst/>
              <a:cxnLst/>
              <a:rect l="l" t="t" r="r" b="b"/>
              <a:pathLst>
                <a:path w="2373630" h="1644650">
                  <a:moveTo>
                    <a:pt x="1479738" y="0"/>
                  </a:moveTo>
                  <a:lnTo>
                    <a:pt x="2373056" y="803833"/>
                  </a:lnTo>
                  <a:lnTo>
                    <a:pt x="1616666" y="1644394"/>
                  </a:lnTo>
                </a:path>
                <a:path w="2373630" h="1644650">
                  <a:moveTo>
                    <a:pt x="0" y="1644394"/>
                  </a:moveTo>
                  <a:lnTo>
                    <a:pt x="1479738" y="0"/>
                  </a:lnTo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99699" y="6019798"/>
              <a:ext cx="6444300" cy="838199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2895600" y="298386"/>
            <a:ext cx="584263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b="1" spc="-5" dirty="0" err="1">
                <a:solidFill>
                  <a:srgbClr val="0F243E"/>
                </a:solidFill>
                <a:latin typeface="Times New Roman"/>
                <a:cs typeface="Times New Roman"/>
              </a:rPr>
              <a:t>Угрівський</a:t>
            </a:r>
            <a:r>
              <a:rPr lang="ru-RU" b="1" spc="-5" dirty="0">
                <a:solidFill>
                  <a:srgbClr val="0F243E"/>
                </a:solidFill>
                <a:latin typeface="Times New Roman"/>
                <a:cs typeface="Times New Roman"/>
              </a:rPr>
              <a:t> </a:t>
            </a:r>
            <a:r>
              <a:rPr lang="ru-RU" b="1" spc="-5" dirty="0" err="1">
                <a:solidFill>
                  <a:srgbClr val="0F243E"/>
                </a:solidFill>
                <a:latin typeface="Times New Roman"/>
                <a:cs typeface="Times New Roman"/>
              </a:rPr>
              <a:t>навчально-виховний</a:t>
            </a:r>
            <a:r>
              <a:rPr lang="ru-RU" b="1" spc="-5" dirty="0">
                <a:solidFill>
                  <a:srgbClr val="0F243E"/>
                </a:solidFill>
                <a:latin typeface="Times New Roman"/>
                <a:cs typeface="Times New Roman"/>
              </a:rPr>
              <a:t> комплекс І-ІІ </a:t>
            </a:r>
            <a:r>
              <a:rPr lang="ru-RU" b="1" spc="-5" dirty="0" err="1">
                <a:solidFill>
                  <a:srgbClr val="0F243E"/>
                </a:solidFill>
                <a:latin typeface="Times New Roman"/>
                <a:cs typeface="Times New Roman"/>
              </a:rPr>
              <a:t>ступенів</a:t>
            </a:r>
            <a:endParaRPr lang="ru-RU" dirty="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224149" y="650874"/>
            <a:ext cx="5235575" cy="34925"/>
          </a:xfrm>
          <a:custGeom>
            <a:avLst/>
            <a:gdLst/>
            <a:ahLst/>
            <a:cxnLst/>
            <a:rect l="l" t="t" r="r" b="b"/>
            <a:pathLst>
              <a:path w="5235575" h="34925">
                <a:moveTo>
                  <a:pt x="5235575" y="27940"/>
                </a:moveTo>
                <a:lnTo>
                  <a:pt x="0" y="27940"/>
                </a:lnTo>
                <a:lnTo>
                  <a:pt x="0" y="34925"/>
                </a:lnTo>
                <a:lnTo>
                  <a:pt x="5235575" y="34925"/>
                </a:lnTo>
                <a:lnTo>
                  <a:pt x="5235575" y="27940"/>
                </a:lnTo>
                <a:close/>
              </a:path>
              <a:path w="5235575" h="34925">
                <a:moveTo>
                  <a:pt x="5235575" y="0"/>
                </a:moveTo>
                <a:lnTo>
                  <a:pt x="0" y="0"/>
                </a:lnTo>
                <a:lnTo>
                  <a:pt x="0" y="20955"/>
                </a:lnTo>
                <a:lnTo>
                  <a:pt x="5235575" y="20955"/>
                </a:lnTo>
                <a:lnTo>
                  <a:pt x="5235575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5029200" y="2971800"/>
            <a:ext cx="3709035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8300" marR="5080" indent="-355600" algn="ctr">
              <a:lnSpc>
                <a:spcPct val="100000"/>
              </a:lnSpc>
              <a:spcBef>
                <a:spcPts val="100"/>
              </a:spcBef>
            </a:pPr>
            <a:r>
              <a:rPr sz="4000" b="1" i="1" spc="-100" dirty="0">
                <a:solidFill>
                  <a:srgbClr val="FFFFFF"/>
                </a:solidFill>
                <a:latin typeface="Palatino Linotype"/>
                <a:cs typeface="Palatino Linotype"/>
              </a:rPr>
              <a:t>Д</a:t>
            </a:r>
            <a:r>
              <a:rPr sz="4000" b="1" i="1" spc="-235" dirty="0">
                <a:solidFill>
                  <a:srgbClr val="FFFFFF"/>
                </a:solidFill>
                <a:latin typeface="Palatino Linotype"/>
                <a:cs typeface="Palatino Linotype"/>
              </a:rPr>
              <a:t>і</a:t>
            </a:r>
            <a:r>
              <a:rPr sz="4000" b="1" i="1" spc="-215" dirty="0">
                <a:solidFill>
                  <a:srgbClr val="FFFFFF"/>
                </a:solidFill>
                <a:latin typeface="Palatino Linotype"/>
                <a:cs typeface="Palatino Linotype"/>
              </a:rPr>
              <a:t>я</a:t>
            </a:r>
            <a:r>
              <a:rPr sz="4000" b="1" i="1" spc="-295" dirty="0">
                <a:solidFill>
                  <a:srgbClr val="FFFFFF"/>
                </a:solidFill>
                <a:latin typeface="Palatino Linotype"/>
                <a:cs typeface="Palatino Linotype"/>
              </a:rPr>
              <a:t>л</a:t>
            </a:r>
            <a:r>
              <a:rPr sz="4000" b="1" i="1" spc="-360" dirty="0">
                <a:solidFill>
                  <a:srgbClr val="FFFFFF"/>
                </a:solidFill>
                <a:latin typeface="Palatino Linotype"/>
                <a:cs typeface="Palatino Linotype"/>
              </a:rPr>
              <a:t>ь</a:t>
            </a:r>
            <a:r>
              <a:rPr sz="4000" b="1" i="1" spc="-370" dirty="0">
                <a:solidFill>
                  <a:srgbClr val="FFFFFF"/>
                </a:solidFill>
                <a:latin typeface="Palatino Linotype"/>
                <a:cs typeface="Palatino Linotype"/>
              </a:rPr>
              <a:t>н</a:t>
            </a:r>
            <a:r>
              <a:rPr sz="4000" b="1" i="1" spc="-254" dirty="0">
                <a:solidFill>
                  <a:srgbClr val="FFFFFF"/>
                </a:solidFill>
                <a:latin typeface="Palatino Linotype"/>
                <a:cs typeface="Palatino Linotype"/>
              </a:rPr>
              <a:t>і</a:t>
            </a:r>
            <a:r>
              <a:rPr sz="4000" b="1" i="1" spc="-290" dirty="0">
                <a:solidFill>
                  <a:srgbClr val="FFFFFF"/>
                </a:solidFill>
                <a:latin typeface="Palatino Linotype"/>
                <a:cs typeface="Palatino Linotype"/>
              </a:rPr>
              <a:t>с</a:t>
            </a:r>
            <a:r>
              <a:rPr sz="4000" b="1" i="1" spc="-635" dirty="0">
                <a:solidFill>
                  <a:srgbClr val="FFFFFF"/>
                </a:solidFill>
                <a:latin typeface="Palatino Linotype"/>
                <a:cs typeface="Palatino Linotype"/>
              </a:rPr>
              <a:t>т</a:t>
            </a:r>
            <a:r>
              <a:rPr sz="4000" b="1" i="1" spc="-400" dirty="0">
                <a:solidFill>
                  <a:srgbClr val="FFFFFF"/>
                </a:solidFill>
                <a:latin typeface="Palatino Linotype"/>
                <a:cs typeface="Palatino Linotype"/>
              </a:rPr>
              <a:t>ь</a:t>
            </a:r>
            <a:r>
              <a:rPr sz="4000" b="1" i="1" spc="-80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4000" b="1" i="1" spc="10" dirty="0">
                <a:solidFill>
                  <a:srgbClr val="FFFFFF"/>
                </a:solidFill>
                <a:latin typeface="Palatino Linotype"/>
                <a:cs typeface="Palatino Linotype"/>
              </a:rPr>
              <a:t>з</a:t>
            </a:r>
            <a:r>
              <a:rPr sz="4000" b="1" i="1" spc="-370" dirty="0">
                <a:solidFill>
                  <a:srgbClr val="FFFFFF"/>
                </a:solidFill>
                <a:latin typeface="Palatino Linotype"/>
                <a:cs typeface="Palatino Linotype"/>
              </a:rPr>
              <a:t>а</a:t>
            </a:r>
            <a:r>
              <a:rPr sz="4000" b="1" i="1" spc="-254" dirty="0">
                <a:solidFill>
                  <a:srgbClr val="FFFFFF"/>
                </a:solidFill>
                <a:latin typeface="Palatino Linotype"/>
                <a:cs typeface="Palatino Linotype"/>
              </a:rPr>
              <a:t>к</a:t>
            </a:r>
            <a:r>
              <a:rPr sz="4000" b="1" i="1" spc="-295" dirty="0">
                <a:solidFill>
                  <a:srgbClr val="FFFFFF"/>
                </a:solidFill>
                <a:latin typeface="Palatino Linotype"/>
                <a:cs typeface="Palatino Linotype"/>
              </a:rPr>
              <a:t>л</a:t>
            </a:r>
            <a:r>
              <a:rPr sz="4000" b="1" i="1" spc="-390" dirty="0">
                <a:solidFill>
                  <a:srgbClr val="FFFFFF"/>
                </a:solidFill>
                <a:latin typeface="Palatino Linotype"/>
                <a:cs typeface="Palatino Linotype"/>
              </a:rPr>
              <a:t>а</a:t>
            </a:r>
            <a:r>
              <a:rPr sz="4000" b="1" i="1" spc="-335" dirty="0">
                <a:solidFill>
                  <a:srgbClr val="FFFFFF"/>
                </a:solidFill>
                <a:latin typeface="Palatino Linotype"/>
                <a:cs typeface="Palatino Linotype"/>
              </a:rPr>
              <a:t>д</a:t>
            </a:r>
            <a:r>
              <a:rPr sz="4000" b="1" i="1" spc="-520" dirty="0">
                <a:solidFill>
                  <a:srgbClr val="FFFFFF"/>
                </a:solidFill>
                <a:latin typeface="Palatino Linotype"/>
                <a:cs typeface="Palatino Linotype"/>
              </a:rPr>
              <a:t>у</a:t>
            </a:r>
            <a:r>
              <a:rPr sz="4000" b="1" i="1" spc="-85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4000" b="1" i="1" spc="-225" dirty="0">
                <a:solidFill>
                  <a:srgbClr val="FFFFFF"/>
                </a:solidFill>
                <a:latin typeface="Palatino Linotype"/>
                <a:cs typeface="Palatino Linotype"/>
              </a:rPr>
              <a:t>п</a:t>
            </a:r>
            <a:r>
              <a:rPr sz="4000" b="1" i="1" spc="-235" dirty="0">
                <a:solidFill>
                  <a:srgbClr val="FFFFFF"/>
                </a:solidFill>
                <a:latin typeface="Palatino Linotype"/>
                <a:cs typeface="Palatino Linotype"/>
              </a:rPr>
              <a:t>і</a:t>
            </a:r>
            <a:r>
              <a:rPr sz="4000" b="1" i="1" spc="-254" dirty="0">
                <a:solidFill>
                  <a:srgbClr val="FFFFFF"/>
                </a:solidFill>
                <a:latin typeface="Palatino Linotype"/>
                <a:cs typeface="Palatino Linotype"/>
              </a:rPr>
              <a:t>д  </a:t>
            </a:r>
            <a:r>
              <a:rPr sz="4000" b="1" i="1" spc="-220" dirty="0">
                <a:solidFill>
                  <a:srgbClr val="FFFFFF"/>
                </a:solidFill>
                <a:latin typeface="Palatino Linotype"/>
                <a:cs typeface="Palatino Linotype"/>
              </a:rPr>
              <a:t>ч</a:t>
            </a:r>
            <a:r>
              <a:rPr sz="4000" b="1" i="1" spc="-365" dirty="0">
                <a:solidFill>
                  <a:srgbClr val="FFFFFF"/>
                </a:solidFill>
                <a:latin typeface="Palatino Linotype"/>
                <a:cs typeface="Palatino Linotype"/>
              </a:rPr>
              <a:t>а</a:t>
            </a:r>
            <a:r>
              <a:rPr sz="4000" b="1" i="1" spc="-335" dirty="0">
                <a:solidFill>
                  <a:srgbClr val="FFFFFF"/>
                </a:solidFill>
                <a:latin typeface="Palatino Linotype"/>
                <a:cs typeface="Palatino Linotype"/>
              </a:rPr>
              <a:t>с</a:t>
            </a:r>
            <a:r>
              <a:rPr sz="4000" b="1" i="1" spc="-75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4000" b="1" i="1" spc="-320" dirty="0">
                <a:solidFill>
                  <a:srgbClr val="FFFFFF"/>
                </a:solidFill>
                <a:latin typeface="Palatino Linotype"/>
                <a:cs typeface="Palatino Linotype"/>
              </a:rPr>
              <a:t>в</a:t>
            </a:r>
            <a:r>
              <a:rPr sz="4000" b="1" i="1" spc="-425" dirty="0">
                <a:solidFill>
                  <a:srgbClr val="FFFFFF"/>
                </a:solidFill>
                <a:latin typeface="Palatino Linotype"/>
                <a:cs typeface="Palatino Linotype"/>
              </a:rPr>
              <a:t>о</a:t>
            </a:r>
            <a:r>
              <a:rPr sz="4000" b="1" i="1" spc="-260" dirty="0">
                <a:solidFill>
                  <a:srgbClr val="FFFFFF"/>
                </a:solidFill>
                <a:latin typeface="Palatino Linotype"/>
                <a:cs typeface="Palatino Linotype"/>
              </a:rPr>
              <a:t>є</a:t>
            </a:r>
            <a:r>
              <a:rPr sz="4000" b="1" i="1" spc="-370" dirty="0">
                <a:solidFill>
                  <a:srgbClr val="FFFFFF"/>
                </a:solidFill>
                <a:latin typeface="Palatino Linotype"/>
                <a:cs typeface="Palatino Linotype"/>
              </a:rPr>
              <a:t>н</a:t>
            </a:r>
            <a:r>
              <a:rPr sz="4000" b="1" i="1" spc="-385" dirty="0">
                <a:solidFill>
                  <a:srgbClr val="FFFFFF"/>
                </a:solidFill>
                <a:latin typeface="Palatino Linotype"/>
                <a:cs typeface="Palatino Linotype"/>
              </a:rPr>
              <a:t>н</a:t>
            </a:r>
            <a:r>
              <a:rPr sz="4000" b="1" i="1" spc="-450" dirty="0">
                <a:solidFill>
                  <a:srgbClr val="FFFFFF"/>
                </a:solidFill>
                <a:latin typeface="Palatino Linotype"/>
                <a:cs typeface="Palatino Linotype"/>
              </a:rPr>
              <a:t>о</a:t>
            </a:r>
            <a:r>
              <a:rPr sz="4000" b="1" i="1" spc="60" dirty="0">
                <a:solidFill>
                  <a:srgbClr val="FFFFFF"/>
                </a:solidFill>
                <a:latin typeface="Palatino Linotype"/>
                <a:cs typeface="Palatino Linotype"/>
              </a:rPr>
              <a:t>г</a:t>
            </a:r>
            <a:r>
              <a:rPr sz="4000" b="1" i="1" spc="-500" dirty="0">
                <a:solidFill>
                  <a:srgbClr val="FFFFFF"/>
                </a:solidFill>
                <a:latin typeface="Palatino Linotype"/>
                <a:cs typeface="Palatino Linotype"/>
              </a:rPr>
              <a:t>о</a:t>
            </a:r>
            <a:r>
              <a:rPr sz="4000" b="1" i="1" spc="-70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4000" b="1" i="1" spc="-270" dirty="0">
                <a:solidFill>
                  <a:srgbClr val="FFFFFF"/>
                </a:solidFill>
                <a:latin typeface="Palatino Linotype"/>
                <a:cs typeface="Palatino Linotype"/>
              </a:rPr>
              <a:t>с</a:t>
            </a:r>
            <a:r>
              <a:rPr sz="4000" b="1" i="1" spc="-610" dirty="0">
                <a:solidFill>
                  <a:srgbClr val="FFFFFF"/>
                </a:solidFill>
                <a:latin typeface="Palatino Linotype"/>
                <a:cs typeface="Palatino Linotype"/>
              </a:rPr>
              <a:t>т</a:t>
            </a:r>
            <a:r>
              <a:rPr sz="4000" b="1" i="1" spc="-365" dirty="0">
                <a:solidFill>
                  <a:srgbClr val="FFFFFF"/>
                </a:solidFill>
                <a:latin typeface="Palatino Linotype"/>
                <a:cs typeface="Palatino Linotype"/>
              </a:rPr>
              <a:t>а</a:t>
            </a:r>
            <a:r>
              <a:rPr sz="4000" b="1" i="1" spc="-370" dirty="0">
                <a:solidFill>
                  <a:srgbClr val="FFFFFF"/>
                </a:solidFill>
                <a:latin typeface="Palatino Linotype"/>
                <a:cs typeface="Palatino Linotype"/>
              </a:rPr>
              <a:t>н</a:t>
            </a:r>
            <a:r>
              <a:rPr sz="4000" b="1" i="1" spc="-520" dirty="0">
                <a:solidFill>
                  <a:srgbClr val="FFFFFF"/>
                </a:solidFill>
                <a:latin typeface="Palatino Linotype"/>
                <a:cs typeface="Palatino Linotype"/>
              </a:rPr>
              <a:t>у</a:t>
            </a:r>
            <a:endParaRPr sz="4000" dirty="0">
              <a:latin typeface="Palatino Linotype"/>
              <a:cs typeface="Palatino Linotype"/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128797"/>
            <a:ext cx="3789443" cy="302903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4800" y="457200"/>
            <a:ext cx="56388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k-UA"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ОБЛАШТУВАННЯ УКРИТТЯ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286000"/>
            <a:ext cx="5080000" cy="381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1000" y="457200"/>
            <a:ext cx="48006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РАЗОМ</a:t>
            </a:r>
            <a:r>
              <a:rPr spc="-5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pc="-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</a:t>
            </a:r>
            <a:r>
              <a:rPr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ПЕРЕМОГИ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788032"/>
            <a:ext cx="4283456" cy="3212592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3581400"/>
            <a:ext cx="3210894" cy="31242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609600"/>
            <a:ext cx="28575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74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51" y="2285"/>
            <a:ext cx="7572225" cy="121794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59684" y="6181812"/>
            <a:ext cx="3384315" cy="676183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501900" y="382587"/>
            <a:ext cx="407416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  <a:tabLst>
                <a:tab pos="3096895" algn="l"/>
              </a:tabLst>
            </a:pPr>
            <a:r>
              <a:rPr sz="2000" spc="-10" dirty="0">
                <a:latin typeface="Arial"/>
                <a:cs typeface="Arial"/>
              </a:rPr>
              <a:t>Єдиний</a:t>
            </a:r>
            <a:r>
              <a:rPr sz="2000" spc="35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інформаційний	</a:t>
            </a:r>
            <a:r>
              <a:rPr sz="2000" spc="-10" dirty="0">
                <a:latin typeface="Arial"/>
                <a:cs typeface="Arial"/>
              </a:rPr>
              <a:t>простір</a:t>
            </a:r>
            <a:endParaRPr sz="2000" dirty="0">
              <a:latin typeface="Arial"/>
              <a:cs typeface="Arial"/>
            </a:endParaRPr>
          </a:p>
          <a:p>
            <a:pPr marL="3810" algn="ctr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закладу</a:t>
            </a:r>
          </a:p>
        </p:txBody>
      </p:sp>
      <p:sp>
        <p:nvSpPr>
          <p:cNvPr id="9" name="object 9"/>
          <p:cNvSpPr/>
          <p:nvPr/>
        </p:nvSpPr>
        <p:spPr>
          <a:xfrm>
            <a:off x="285749" y="1220228"/>
            <a:ext cx="2525620" cy="2483358"/>
          </a:xfrm>
          <a:custGeom>
            <a:avLst/>
            <a:gdLst/>
            <a:ahLst/>
            <a:cxnLst/>
            <a:rect l="l" t="t" r="r" b="b"/>
            <a:pathLst>
              <a:path w="1428750" h="1378585">
                <a:moveTo>
                  <a:pt x="714375" y="0"/>
                </a:moveTo>
                <a:lnTo>
                  <a:pt x="665458" y="1590"/>
                </a:lnTo>
                <a:lnTo>
                  <a:pt x="617427" y="6292"/>
                </a:lnTo>
                <a:lnTo>
                  <a:pt x="570388" y="14003"/>
                </a:lnTo>
                <a:lnTo>
                  <a:pt x="524448" y="24622"/>
                </a:lnTo>
                <a:lnTo>
                  <a:pt x="479712" y="38044"/>
                </a:lnTo>
                <a:lnTo>
                  <a:pt x="436286" y="54167"/>
                </a:lnTo>
                <a:lnTo>
                  <a:pt x="394278" y="72889"/>
                </a:lnTo>
                <a:lnTo>
                  <a:pt x="353793" y="94107"/>
                </a:lnTo>
                <a:lnTo>
                  <a:pt x="314938" y="117717"/>
                </a:lnTo>
                <a:lnTo>
                  <a:pt x="277820" y="143619"/>
                </a:lnTo>
                <a:lnTo>
                  <a:pt x="242544" y="171708"/>
                </a:lnTo>
                <a:lnTo>
                  <a:pt x="209216" y="201882"/>
                </a:lnTo>
                <a:lnTo>
                  <a:pt x="177944" y="234038"/>
                </a:lnTo>
                <a:lnTo>
                  <a:pt x="148833" y="268075"/>
                </a:lnTo>
                <a:lnTo>
                  <a:pt x="121990" y="303888"/>
                </a:lnTo>
                <a:lnTo>
                  <a:pt x="97521" y="341376"/>
                </a:lnTo>
                <a:lnTo>
                  <a:pt x="75533" y="380435"/>
                </a:lnTo>
                <a:lnTo>
                  <a:pt x="56132" y="420963"/>
                </a:lnTo>
                <a:lnTo>
                  <a:pt x="39423" y="462857"/>
                </a:lnTo>
                <a:lnTo>
                  <a:pt x="25514" y="506015"/>
                </a:lnTo>
                <a:lnTo>
                  <a:pt x="14511" y="550334"/>
                </a:lnTo>
                <a:lnTo>
                  <a:pt x="6520" y="595711"/>
                </a:lnTo>
                <a:lnTo>
                  <a:pt x="1647" y="642043"/>
                </a:lnTo>
                <a:lnTo>
                  <a:pt x="0" y="689229"/>
                </a:lnTo>
                <a:lnTo>
                  <a:pt x="1647" y="736414"/>
                </a:lnTo>
                <a:lnTo>
                  <a:pt x="6520" y="782746"/>
                </a:lnTo>
                <a:lnTo>
                  <a:pt x="14511" y="828123"/>
                </a:lnTo>
                <a:lnTo>
                  <a:pt x="25514" y="872442"/>
                </a:lnTo>
                <a:lnTo>
                  <a:pt x="39423" y="915600"/>
                </a:lnTo>
                <a:lnTo>
                  <a:pt x="56132" y="957494"/>
                </a:lnTo>
                <a:lnTo>
                  <a:pt x="75533" y="998022"/>
                </a:lnTo>
                <a:lnTo>
                  <a:pt x="97521" y="1037082"/>
                </a:lnTo>
                <a:lnTo>
                  <a:pt x="121990" y="1074569"/>
                </a:lnTo>
                <a:lnTo>
                  <a:pt x="148833" y="1110382"/>
                </a:lnTo>
                <a:lnTo>
                  <a:pt x="177944" y="1144419"/>
                </a:lnTo>
                <a:lnTo>
                  <a:pt x="209216" y="1176575"/>
                </a:lnTo>
                <a:lnTo>
                  <a:pt x="242544" y="1206749"/>
                </a:lnTo>
                <a:lnTo>
                  <a:pt x="277820" y="1234838"/>
                </a:lnTo>
                <a:lnTo>
                  <a:pt x="314938" y="1260740"/>
                </a:lnTo>
                <a:lnTo>
                  <a:pt x="353793" y="1284351"/>
                </a:lnTo>
                <a:lnTo>
                  <a:pt x="394278" y="1305568"/>
                </a:lnTo>
                <a:lnTo>
                  <a:pt x="436286" y="1324290"/>
                </a:lnTo>
                <a:lnTo>
                  <a:pt x="479712" y="1340413"/>
                </a:lnTo>
                <a:lnTo>
                  <a:pt x="524448" y="1353835"/>
                </a:lnTo>
                <a:lnTo>
                  <a:pt x="570388" y="1364454"/>
                </a:lnTo>
                <a:lnTo>
                  <a:pt x="617427" y="1372165"/>
                </a:lnTo>
                <a:lnTo>
                  <a:pt x="665458" y="1376867"/>
                </a:lnTo>
                <a:lnTo>
                  <a:pt x="714375" y="1378458"/>
                </a:lnTo>
                <a:lnTo>
                  <a:pt x="763276" y="1376867"/>
                </a:lnTo>
                <a:lnTo>
                  <a:pt x="811295" y="1372165"/>
                </a:lnTo>
                <a:lnTo>
                  <a:pt x="858324" y="1364454"/>
                </a:lnTo>
                <a:lnTo>
                  <a:pt x="904257" y="1353835"/>
                </a:lnTo>
                <a:lnTo>
                  <a:pt x="948988" y="1340413"/>
                </a:lnTo>
                <a:lnTo>
                  <a:pt x="992409" y="1324290"/>
                </a:lnTo>
                <a:lnTo>
                  <a:pt x="1034415" y="1305568"/>
                </a:lnTo>
                <a:lnTo>
                  <a:pt x="1074899" y="1284351"/>
                </a:lnTo>
                <a:lnTo>
                  <a:pt x="1113755" y="1260740"/>
                </a:lnTo>
                <a:lnTo>
                  <a:pt x="1150875" y="1234838"/>
                </a:lnTo>
                <a:lnTo>
                  <a:pt x="1186154" y="1206749"/>
                </a:lnTo>
                <a:lnTo>
                  <a:pt x="1219485" y="1176575"/>
                </a:lnTo>
                <a:lnTo>
                  <a:pt x="1250762" y="1144419"/>
                </a:lnTo>
                <a:lnTo>
                  <a:pt x="1279877" y="1110382"/>
                </a:lnTo>
                <a:lnTo>
                  <a:pt x="1306725" y="1074569"/>
                </a:lnTo>
                <a:lnTo>
                  <a:pt x="1331199" y="1037082"/>
                </a:lnTo>
                <a:lnTo>
                  <a:pt x="1353193" y="998022"/>
                </a:lnTo>
                <a:lnTo>
                  <a:pt x="1372600" y="957494"/>
                </a:lnTo>
                <a:lnTo>
                  <a:pt x="1389313" y="915600"/>
                </a:lnTo>
                <a:lnTo>
                  <a:pt x="1403226" y="872442"/>
                </a:lnTo>
                <a:lnTo>
                  <a:pt x="1414233" y="828123"/>
                </a:lnTo>
                <a:lnTo>
                  <a:pt x="1422227" y="782746"/>
                </a:lnTo>
                <a:lnTo>
                  <a:pt x="1427101" y="736414"/>
                </a:lnTo>
                <a:lnTo>
                  <a:pt x="1428750" y="689229"/>
                </a:lnTo>
                <a:lnTo>
                  <a:pt x="1427101" y="642043"/>
                </a:lnTo>
                <a:lnTo>
                  <a:pt x="1422227" y="595711"/>
                </a:lnTo>
                <a:lnTo>
                  <a:pt x="1414233" y="550334"/>
                </a:lnTo>
                <a:lnTo>
                  <a:pt x="1403226" y="506015"/>
                </a:lnTo>
                <a:lnTo>
                  <a:pt x="1389313" y="462857"/>
                </a:lnTo>
                <a:lnTo>
                  <a:pt x="1372600" y="420963"/>
                </a:lnTo>
                <a:lnTo>
                  <a:pt x="1353193" y="380435"/>
                </a:lnTo>
                <a:lnTo>
                  <a:pt x="1331199" y="341376"/>
                </a:lnTo>
                <a:lnTo>
                  <a:pt x="1306725" y="303888"/>
                </a:lnTo>
                <a:lnTo>
                  <a:pt x="1279877" y="268075"/>
                </a:lnTo>
                <a:lnTo>
                  <a:pt x="1250762" y="234038"/>
                </a:lnTo>
                <a:lnTo>
                  <a:pt x="1219485" y="201882"/>
                </a:lnTo>
                <a:lnTo>
                  <a:pt x="1186154" y="171708"/>
                </a:lnTo>
                <a:lnTo>
                  <a:pt x="1150875" y="143619"/>
                </a:lnTo>
                <a:lnTo>
                  <a:pt x="1113755" y="117717"/>
                </a:lnTo>
                <a:lnTo>
                  <a:pt x="1074899" y="94107"/>
                </a:lnTo>
                <a:lnTo>
                  <a:pt x="1034415" y="72889"/>
                </a:lnTo>
                <a:lnTo>
                  <a:pt x="992409" y="54167"/>
                </a:lnTo>
                <a:lnTo>
                  <a:pt x="948988" y="38044"/>
                </a:lnTo>
                <a:lnTo>
                  <a:pt x="904257" y="24622"/>
                </a:lnTo>
                <a:lnTo>
                  <a:pt x="858324" y="14003"/>
                </a:lnTo>
                <a:lnTo>
                  <a:pt x="811295" y="6292"/>
                </a:lnTo>
                <a:lnTo>
                  <a:pt x="763276" y="1590"/>
                </a:lnTo>
                <a:lnTo>
                  <a:pt x="714375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object 15"/>
          <p:cNvSpPr txBox="1"/>
          <p:nvPr/>
        </p:nvSpPr>
        <p:spPr>
          <a:xfrm>
            <a:off x="823768" y="2152202"/>
            <a:ext cx="1449582" cy="4488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730"/>
              </a:lnSpc>
              <a:spcBef>
                <a:spcPts val="100"/>
              </a:spcBef>
            </a:pPr>
            <a:r>
              <a:rPr lang="uk-UA" sz="2800" b="1" dirty="0">
                <a:solidFill>
                  <a:srgbClr val="FFFFFF"/>
                </a:solidFill>
                <a:latin typeface="Calibri"/>
                <a:cs typeface="Calibri"/>
              </a:rPr>
              <a:t>Сайт школи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671315" y="4187825"/>
            <a:ext cx="727075" cy="46482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 indent="108585">
              <a:lnSpc>
                <a:spcPts val="1660"/>
              </a:lnSpc>
              <a:spcBef>
                <a:spcPts val="270"/>
              </a:spcBef>
            </a:pPr>
            <a:r>
              <a:rPr sz="1500" b="1" dirty="0">
                <a:solidFill>
                  <a:srgbClr val="FFFFFF"/>
                </a:solidFill>
                <a:latin typeface="Calibri"/>
                <a:cs typeface="Calibri"/>
              </a:rPr>
              <a:t>Сайти </a:t>
            </a:r>
            <a:r>
              <a:rPr sz="15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1500" b="1" spc="5" dirty="0">
                <a:solidFill>
                  <a:srgbClr val="FFFFFF"/>
                </a:solidFill>
                <a:latin typeface="Calibri"/>
                <a:cs typeface="Calibri"/>
              </a:rPr>
              <a:t>ч</a:t>
            </a:r>
            <a:r>
              <a:rPr sz="1500" b="1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500" b="1" spc="-5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500" b="1" spc="-20" dirty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sz="1500" b="1" spc="-10" dirty="0">
                <a:solidFill>
                  <a:srgbClr val="FFFFFF"/>
                </a:solidFill>
                <a:latin typeface="Calibri"/>
                <a:cs typeface="Calibri"/>
              </a:rPr>
              <a:t>лі</a:t>
            </a:r>
            <a:r>
              <a:rPr sz="1500" b="1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endParaRPr sz="1500" dirty="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50619" y="6316979"/>
            <a:ext cx="2451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pc="-5" dirty="0">
                <a:latin typeface="Microsoft Sans Serif"/>
                <a:cs typeface="Microsoft Sans Serif"/>
              </a:rPr>
              <a:t>https://ugrynvk.lviv.ua/</a:t>
            </a:r>
            <a:endParaRPr sz="1800" dirty="0">
              <a:latin typeface="Microsoft Sans Serif"/>
              <a:cs typeface="Microsoft Sans Serif"/>
            </a:endParaRP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220228"/>
            <a:ext cx="5659936" cy="3223146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025" y="3966080"/>
            <a:ext cx="1394288" cy="2215731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6243"/>
            <a:ext cx="1557994" cy="12453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741</TotalTime>
  <Words>348</Words>
  <Application>Microsoft Office PowerPoint</Application>
  <PresentationFormat>Екран (4:3)</PresentationFormat>
  <Paragraphs>125</Paragraphs>
  <Slides>36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36</vt:i4>
      </vt:variant>
    </vt:vector>
  </HeadingPairs>
  <TitlesOfParts>
    <vt:vector size="42" baseType="lpstr">
      <vt:lpstr>Arial</vt:lpstr>
      <vt:lpstr>Calibri</vt:lpstr>
      <vt:lpstr>Microsoft Sans Serif</vt:lpstr>
      <vt:lpstr>Palatino Linotype</vt:lpstr>
      <vt:lpstr>Times New Roman</vt:lpstr>
      <vt:lpstr>Office Theme</vt:lpstr>
      <vt:lpstr>Презентація PowerPoint</vt:lpstr>
      <vt:lpstr>ВИДИ ДІЯЛЬНОСТІ ЗАКЛАДУ</vt:lpstr>
      <vt:lpstr>ФОРМУВАННЯ УЧНІВСЬКОГО КОНТИНГЕНТУ</vt:lpstr>
      <vt:lpstr>КІЛЬКІСТЬ КЛАСІВ ТА УЧНІВ</vt:lpstr>
      <vt:lpstr>КВАЛІФІКАЦІЙНИЙ РІВЕНЬ ВЧИТЕЛІВ</vt:lpstr>
      <vt:lpstr>Результати освітньої діяльності здобувачів освіти 5-9 кл. за 2024-2025 н.р.</vt:lpstr>
      <vt:lpstr>Презентація PowerPoint</vt:lpstr>
      <vt:lpstr>Відвідування учнів:</vt:lpstr>
      <vt:lpstr>Участь у мікропроєктах</vt:lpstr>
      <vt:lpstr>Участь у мікропроєктах</vt:lpstr>
      <vt:lpstr>Господарська діяльність</vt:lpstr>
      <vt:lpstr>Господарська діяльність</vt:lpstr>
      <vt:lpstr>Господарська діяльність</vt:lpstr>
      <vt:lpstr>Господарська діяльність</vt:lpstr>
      <vt:lpstr>НАШІ ДОСЯГНЕННЯ</vt:lpstr>
      <vt:lpstr>ПРОВЕДЕННЯ БЛАГОДІЙНОГО ЯРМАРКУ </vt:lpstr>
      <vt:lpstr>ВИХОВНІ ЗАХОДИ </vt:lpstr>
      <vt:lpstr>ВИХОВНІ ЗАХОДИ </vt:lpstr>
      <vt:lpstr>ВИХОВНІ ЗАХОДИ </vt:lpstr>
      <vt:lpstr>ВИХОВНІ ЗАХОДИ </vt:lpstr>
      <vt:lpstr>ВИХОВНІ ЗАХОДИ </vt:lpstr>
      <vt:lpstr>ВИХОВНІ ЗАХОДИ </vt:lpstr>
      <vt:lpstr>ВИХОВНІ ЗАХОДИ </vt:lpstr>
      <vt:lpstr>НОВОРІЧНІ КОМПОЗИЦІЇ </vt:lpstr>
      <vt:lpstr>ВИХОВНІ ЗАХОДИ </vt:lpstr>
      <vt:lpstr>ВИХОВНІ ЗАХОДИ </vt:lpstr>
      <vt:lpstr>Акція "За чисте довкілля" </vt:lpstr>
      <vt:lpstr>ВИХОВНІ ЗАХОДИ </vt:lpstr>
      <vt:lpstr>ВИХОВНІ ЗАХОДИ </vt:lpstr>
      <vt:lpstr>МИ ПАМ’ЯТАЄМО… </vt:lpstr>
      <vt:lpstr>ЕКСКУРСІЇ </vt:lpstr>
      <vt:lpstr>ОСТАННІЙ ДЗВІНОК </vt:lpstr>
      <vt:lpstr>Презентація PowerPoint</vt:lpstr>
      <vt:lpstr>ОБЛАШТУВАННЯ УКРИТТЯ</vt:lpstr>
      <vt:lpstr>РАЗОМ ДО ПЕРЕМОГИ</vt:lpstr>
      <vt:lpstr>Єдиний інформаційний простір закладу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Admin</cp:lastModifiedBy>
  <cp:revision>52</cp:revision>
  <cp:lastPrinted>2024-06-06T10:20:20Z</cp:lastPrinted>
  <dcterms:created xsi:type="dcterms:W3CDTF">2024-06-05T09:32:18Z</dcterms:created>
  <dcterms:modified xsi:type="dcterms:W3CDTF">2025-06-19T15:43:03Z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2022-06-13T00:00:00Z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2024-06-05T00:00:00Z</vt:filetime>
  </property>
</Properties>
</file>